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trictFirstAndLastChars="0" embedTrueTypeFonts="1">
  <p:sldMasterIdLst>
    <p:sldMasterId id="2147483651" r:id="rId1"/>
  </p:sldMasterIdLst>
  <p:notesMasterIdLst>
    <p:notesMasterId r:id="rId30"/>
  </p:notesMasterIdLst>
  <p:handoutMasterIdLst>
    <p:handoutMasterId r:id="rId31"/>
  </p:handoutMasterIdLst>
  <p:sldIdLst>
    <p:sldId id="258" r:id="rId2"/>
    <p:sldId id="257" r:id="rId3"/>
    <p:sldId id="290" r:id="rId4"/>
    <p:sldId id="291" r:id="rId5"/>
    <p:sldId id="270" r:id="rId6"/>
    <p:sldId id="288" r:id="rId7"/>
    <p:sldId id="260" r:id="rId8"/>
    <p:sldId id="292" r:id="rId9"/>
    <p:sldId id="274" r:id="rId10"/>
    <p:sldId id="275" r:id="rId11"/>
    <p:sldId id="279" r:id="rId12"/>
    <p:sldId id="280" r:id="rId13"/>
    <p:sldId id="273" r:id="rId14"/>
    <p:sldId id="278" r:id="rId15"/>
    <p:sldId id="277" r:id="rId16"/>
    <p:sldId id="276" r:id="rId17"/>
    <p:sldId id="272" r:id="rId18"/>
    <p:sldId id="281" r:id="rId19"/>
    <p:sldId id="261" r:id="rId20"/>
    <p:sldId id="293" r:id="rId21"/>
    <p:sldId id="294" r:id="rId22"/>
    <p:sldId id="299" r:id="rId23"/>
    <p:sldId id="295" r:id="rId24"/>
    <p:sldId id="296" r:id="rId25"/>
    <p:sldId id="297" r:id="rId26"/>
    <p:sldId id="298" r:id="rId27"/>
    <p:sldId id="300" r:id="rId28"/>
    <p:sldId id="301" r:id="rId29"/>
  </p:sldIdLst>
  <p:sldSz cx="9144000" cy="6858000" type="screen4x3"/>
  <p:notesSz cx="7010400" cy="9296400"/>
  <p:embeddedFontLst>
    <p:embeddedFont>
      <p:font typeface="Tahoma" pitchFamily="34" charset="0"/>
      <p:regular r:id="rId32"/>
      <p:bold r:id="rId33"/>
    </p:embeddedFont>
  </p:embeddedFontLst>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0CC"/>
    <a:srgbClr val="FFFF00"/>
    <a:srgbClr val="00CC00"/>
    <a:srgbClr val="0066CC"/>
    <a:srgbClr val="FFFFFF"/>
    <a:srgbClr val="CCCCFF"/>
    <a:srgbClr val="0033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09" autoAdjust="0"/>
    <p:restoredTop sz="73721" autoAdjust="0"/>
  </p:normalViewPr>
  <p:slideViewPr>
    <p:cSldViewPr snapToGrid="0">
      <p:cViewPr varScale="1">
        <p:scale>
          <a:sx n="67" d="100"/>
          <a:sy n="67" d="100"/>
        </p:scale>
        <p:origin x="-1650" y="-102"/>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viewProps" Target="viewProps.xml"/></Relationships>
</file>

<file path=ppt/_rels/viewProps.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9" tIns="45830" rIns="91659" bIns="45830" numCol="1" anchor="t" anchorCtr="0" compatLnSpc="1">
            <a:prstTxWarp prst="textNoShape">
              <a:avLst/>
            </a:prstTxWarp>
          </a:bodyPr>
          <a:lstStyle>
            <a:lvl1pPr defTabSz="915988">
              <a:defRPr sz="1200"/>
            </a:lvl1pPr>
          </a:lstStyle>
          <a:p>
            <a:endParaRPr lang="en-US"/>
          </a:p>
        </p:txBody>
      </p:sp>
      <p:sp>
        <p:nvSpPr>
          <p:cNvPr id="54275" name="Rectangle 3"/>
          <p:cNvSpPr>
            <a:spLocks noGrp="1" noChangeArrowheads="1"/>
          </p:cNvSpPr>
          <p:nvPr>
            <p:ph type="dt" sz="quarter" idx="1"/>
          </p:nvPr>
        </p:nvSpPr>
        <p:spPr bwMode="auto">
          <a:xfrm>
            <a:off x="3976688" y="0"/>
            <a:ext cx="3059112" cy="457200"/>
          </a:xfrm>
          <a:prstGeom prst="rect">
            <a:avLst/>
          </a:prstGeom>
          <a:noFill/>
          <a:ln w="9525">
            <a:noFill/>
            <a:miter lim="800000"/>
            <a:headEnd/>
            <a:tailEnd/>
          </a:ln>
          <a:effectLst/>
        </p:spPr>
        <p:txBody>
          <a:bodyPr vert="horz" wrap="square" lIns="91659" tIns="45830" rIns="91659" bIns="45830" numCol="1" anchor="t" anchorCtr="0" compatLnSpc="1">
            <a:prstTxWarp prst="textNoShape">
              <a:avLst/>
            </a:prstTxWarp>
          </a:bodyPr>
          <a:lstStyle>
            <a:lvl1pPr algn="r" defTabSz="915988">
              <a:defRPr sz="1200"/>
            </a:lvl1pPr>
          </a:lstStyle>
          <a:p>
            <a:fld id="{3A255CBA-A60C-4E12-A115-3981C5CD7C02}" type="datetime8">
              <a:rPr lang="en-US"/>
              <a:pPr/>
              <a:t>2/2/2010 11:07 AM</a:t>
            </a:fld>
            <a:endParaRPr lang="en-US"/>
          </a:p>
        </p:txBody>
      </p:sp>
      <p:sp>
        <p:nvSpPr>
          <p:cNvPr id="54276" name="Rectangle 4"/>
          <p:cNvSpPr>
            <a:spLocks noGrp="1" noChangeArrowheads="1"/>
          </p:cNvSpPr>
          <p:nvPr>
            <p:ph type="ftr" sz="quarter" idx="2"/>
          </p:nvPr>
        </p:nvSpPr>
        <p:spPr bwMode="auto">
          <a:xfrm>
            <a:off x="0" y="8853488"/>
            <a:ext cx="3059113" cy="457200"/>
          </a:xfrm>
          <a:prstGeom prst="rect">
            <a:avLst/>
          </a:prstGeom>
          <a:noFill/>
          <a:ln w="9525">
            <a:noFill/>
            <a:miter lim="800000"/>
            <a:headEnd/>
            <a:tailEnd/>
          </a:ln>
          <a:effectLst/>
        </p:spPr>
        <p:txBody>
          <a:bodyPr vert="horz" wrap="square" lIns="91659" tIns="45830" rIns="91659" bIns="45830" numCol="1" anchor="b" anchorCtr="0" compatLnSpc="1">
            <a:prstTxWarp prst="textNoShape">
              <a:avLst/>
            </a:prstTxWarp>
          </a:bodyPr>
          <a:lstStyle>
            <a:lvl1pPr defTabSz="915988">
              <a:defRPr sz="1200"/>
            </a:lvl1pPr>
          </a:lstStyle>
          <a:p>
            <a:endParaRPr lang="en-US"/>
          </a:p>
        </p:txBody>
      </p:sp>
      <p:sp>
        <p:nvSpPr>
          <p:cNvPr id="54277" name="Rectangle 5"/>
          <p:cNvSpPr>
            <a:spLocks noGrp="1" noChangeArrowheads="1"/>
          </p:cNvSpPr>
          <p:nvPr>
            <p:ph type="sldNum" sz="quarter" idx="3"/>
          </p:nvPr>
        </p:nvSpPr>
        <p:spPr bwMode="auto">
          <a:xfrm>
            <a:off x="3976688" y="8853488"/>
            <a:ext cx="3059112" cy="457200"/>
          </a:xfrm>
          <a:prstGeom prst="rect">
            <a:avLst/>
          </a:prstGeom>
          <a:noFill/>
          <a:ln w="9525">
            <a:noFill/>
            <a:miter lim="800000"/>
            <a:headEnd/>
            <a:tailEnd/>
          </a:ln>
          <a:effectLst/>
        </p:spPr>
        <p:txBody>
          <a:bodyPr vert="horz" wrap="square" lIns="91659" tIns="45830" rIns="91659" bIns="45830" numCol="1" anchor="b" anchorCtr="0" compatLnSpc="1">
            <a:prstTxWarp prst="textNoShape">
              <a:avLst/>
            </a:prstTxWarp>
          </a:bodyPr>
          <a:lstStyle>
            <a:lvl1pPr algn="r" defTabSz="915988">
              <a:defRPr sz="1200"/>
            </a:lvl1pPr>
          </a:lstStyle>
          <a:p>
            <a:fld id="{251638B8-4268-4F7F-9420-80DBF9AC2195}"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978" name="Rectangle 2"/>
          <p:cNvSpPr>
            <a:spLocks noGrp="1" noChangeArrowheads="1"/>
          </p:cNvSpPr>
          <p:nvPr>
            <p:ph type="hdr" sz="quarter"/>
          </p:nvPr>
        </p:nvSpPr>
        <p:spPr bwMode="auto">
          <a:xfrm>
            <a:off x="0" y="0"/>
            <a:ext cx="3059113" cy="457200"/>
          </a:xfrm>
          <a:prstGeom prst="rect">
            <a:avLst/>
          </a:prstGeom>
          <a:noFill/>
          <a:ln w="12700" cap="sq">
            <a:noFill/>
            <a:miter lim="800000"/>
            <a:headEnd type="none" w="sm" len="sm"/>
            <a:tailEnd type="none" w="sm" len="sm"/>
          </a:ln>
          <a:effectLst/>
        </p:spPr>
        <p:txBody>
          <a:bodyPr vert="horz" wrap="square" lIns="91659" tIns="45830" rIns="91659" bIns="45830" numCol="1" anchor="t" anchorCtr="0" compatLnSpc="1">
            <a:prstTxWarp prst="textNoShape">
              <a:avLst/>
            </a:prstTxWarp>
          </a:bodyPr>
          <a:lstStyle>
            <a:lvl1pPr defTabSz="915988">
              <a:defRPr sz="1200"/>
            </a:lvl1pPr>
          </a:lstStyle>
          <a:p>
            <a:endParaRPr lang="en-US"/>
          </a:p>
        </p:txBody>
      </p:sp>
      <p:sp>
        <p:nvSpPr>
          <p:cNvPr id="254979" name="Rectangle 3"/>
          <p:cNvSpPr>
            <a:spLocks noGrp="1" noChangeArrowheads="1"/>
          </p:cNvSpPr>
          <p:nvPr>
            <p:ph type="dt" idx="1"/>
          </p:nvPr>
        </p:nvSpPr>
        <p:spPr bwMode="auto">
          <a:xfrm>
            <a:off x="3976688" y="0"/>
            <a:ext cx="3059112" cy="457200"/>
          </a:xfrm>
          <a:prstGeom prst="rect">
            <a:avLst/>
          </a:prstGeom>
          <a:noFill/>
          <a:ln w="12700" cap="sq">
            <a:noFill/>
            <a:miter lim="800000"/>
            <a:headEnd type="none" w="sm" len="sm"/>
            <a:tailEnd type="none" w="sm" len="sm"/>
          </a:ln>
          <a:effectLst/>
        </p:spPr>
        <p:txBody>
          <a:bodyPr vert="horz" wrap="square" lIns="91659" tIns="45830" rIns="91659" bIns="45830" numCol="1" anchor="t" anchorCtr="0" compatLnSpc="1">
            <a:prstTxWarp prst="textNoShape">
              <a:avLst/>
            </a:prstTxWarp>
          </a:bodyPr>
          <a:lstStyle>
            <a:lvl1pPr algn="r" defTabSz="915988">
              <a:defRPr sz="1200"/>
            </a:lvl1pPr>
          </a:lstStyle>
          <a:p>
            <a:fld id="{85097FBD-29FE-42DF-8582-87FC85B7224B}" type="datetime8">
              <a:rPr lang="en-US"/>
              <a:pPr/>
              <a:t>2/2/2010 11:07 AM</a:t>
            </a:fld>
            <a:endParaRPr lang="en-US"/>
          </a:p>
        </p:txBody>
      </p:sp>
      <p:sp>
        <p:nvSpPr>
          <p:cNvPr id="254980" name="Rectangle 4"/>
          <p:cNvSpPr>
            <a:spLocks noGrp="1" noRot="1" noChangeAspect="1" noChangeArrowheads="1" noTextEdit="1"/>
          </p:cNvSpPr>
          <p:nvPr>
            <p:ph type="sldImg" idx="2"/>
          </p:nvPr>
        </p:nvSpPr>
        <p:spPr bwMode="auto">
          <a:xfrm>
            <a:off x="1139825" y="687388"/>
            <a:ext cx="4679950" cy="3509962"/>
          </a:xfrm>
          <a:prstGeom prst="rect">
            <a:avLst/>
          </a:prstGeom>
          <a:noFill/>
          <a:ln w="9525">
            <a:solidFill>
              <a:srgbClr val="000000"/>
            </a:solidFill>
            <a:miter lim="800000"/>
            <a:headEnd/>
            <a:tailEnd/>
          </a:ln>
          <a:effectLst/>
        </p:spPr>
      </p:sp>
      <p:sp>
        <p:nvSpPr>
          <p:cNvPr id="254981" name="Rectangle 5"/>
          <p:cNvSpPr>
            <a:spLocks noGrp="1" noChangeArrowheads="1"/>
          </p:cNvSpPr>
          <p:nvPr>
            <p:ph type="body" sz="quarter" idx="3"/>
          </p:nvPr>
        </p:nvSpPr>
        <p:spPr bwMode="auto">
          <a:xfrm>
            <a:off x="917575" y="4425950"/>
            <a:ext cx="5124450" cy="4197350"/>
          </a:xfrm>
          <a:prstGeom prst="rect">
            <a:avLst/>
          </a:prstGeom>
          <a:noFill/>
          <a:ln w="12700" cap="sq">
            <a:noFill/>
            <a:miter lim="800000"/>
            <a:headEnd type="none" w="sm" len="sm"/>
            <a:tailEnd type="none" w="sm" len="sm"/>
          </a:ln>
          <a:effectLst/>
        </p:spPr>
        <p:txBody>
          <a:bodyPr vert="horz" wrap="square" lIns="91659" tIns="45830" rIns="91659" bIns="4583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4982" name="Rectangle 6"/>
          <p:cNvSpPr>
            <a:spLocks noGrp="1" noChangeArrowheads="1"/>
          </p:cNvSpPr>
          <p:nvPr>
            <p:ph type="ftr" sz="quarter" idx="4"/>
          </p:nvPr>
        </p:nvSpPr>
        <p:spPr bwMode="auto">
          <a:xfrm>
            <a:off x="0" y="8853488"/>
            <a:ext cx="3059113" cy="457200"/>
          </a:xfrm>
          <a:prstGeom prst="rect">
            <a:avLst/>
          </a:prstGeom>
          <a:noFill/>
          <a:ln w="12700" cap="sq">
            <a:noFill/>
            <a:miter lim="800000"/>
            <a:headEnd type="none" w="sm" len="sm"/>
            <a:tailEnd type="none" w="sm" len="sm"/>
          </a:ln>
          <a:effectLst/>
        </p:spPr>
        <p:txBody>
          <a:bodyPr vert="horz" wrap="square" lIns="91659" tIns="45830" rIns="91659" bIns="45830" numCol="1" anchor="b" anchorCtr="0" compatLnSpc="1">
            <a:prstTxWarp prst="textNoShape">
              <a:avLst/>
            </a:prstTxWarp>
          </a:bodyPr>
          <a:lstStyle>
            <a:lvl1pPr defTabSz="915988">
              <a:defRPr sz="1200"/>
            </a:lvl1pPr>
          </a:lstStyle>
          <a:p>
            <a:endParaRPr lang="en-US"/>
          </a:p>
        </p:txBody>
      </p:sp>
      <p:sp>
        <p:nvSpPr>
          <p:cNvPr id="254983" name="Rectangle 7"/>
          <p:cNvSpPr>
            <a:spLocks noGrp="1" noChangeArrowheads="1"/>
          </p:cNvSpPr>
          <p:nvPr>
            <p:ph type="sldNum" sz="quarter" idx="5"/>
          </p:nvPr>
        </p:nvSpPr>
        <p:spPr bwMode="auto">
          <a:xfrm>
            <a:off x="3976688" y="8853488"/>
            <a:ext cx="3059112" cy="457200"/>
          </a:xfrm>
          <a:prstGeom prst="rect">
            <a:avLst/>
          </a:prstGeom>
          <a:noFill/>
          <a:ln w="12700" cap="sq">
            <a:noFill/>
            <a:miter lim="800000"/>
            <a:headEnd type="none" w="sm" len="sm"/>
            <a:tailEnd type="none" w="sm" len="sm"/>
          </a:ln>
          <a:effectLst/>
        </p:spPr>
        <p:txBody>
          <a:bodyPr vert="horz" wrap="square" lIns="91659" tIns="45830" rIns="91659" bIns="45830" numCol="1" anchor="b" anchorCtr="0" compatLnSpc="1">
            <a:prstTxWarp prst="textNoShape">
              <a:avLst/>
            </a:prstTxWarp>
          </a:bodyPr>
          <a:lstStyle>
            <a:lvl1pPr algn="r" defTabSz="915988">
              <a:defRPr sz="1200"/>
            </a:lvl1pPr>
          </a:lstStyle>
          <a:p>
            <a:fld id="{3142E185-D99D-49B8-BA5F-C6582F0B1ACE}" type="slidenum">
              <a:rPr lang="en-US"/>
              <a:pPr/>
              <a:t>‹#›</a:t>
            </a:fld>
            <a:endParaRPr lang="en-US"/>
          </a:p>
        </p:txBody>
      </p:sp>
    </p:spTree>
  </p:cSld>
  <p:clrMap bg1="lt1" tx1="dk1" bg2="lt2" tx2="dk2" accent1="accent1" accent2="accent2" accent3="accent3" accent4="accent4" accent5="accent5" accent6="accent6" hlink="hlink" folHlink="folHlink"/>
  <p:hf hdr="0" ftr="0"/>
  <p:notesStyle>
    <a:lvl1pPr algn="l" rtl="0" fontAlgn="base">
      <a:spcBef>
        <a:spcPct val="30000"/>
      </a:spcBef>
      <a:spcAft>
        <a:spcPct val="0"/>
      </a:spcAft>
      <a:defRPr sz="14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5B0BD118-AF65-4E13-A56E-DC96FFF8CD3C}" type="datetime8">
              <a:rPr lang="en-US"/>
              <a:pPr/>
              <a:t>2/2/2010 11:07 AM</a:t>
            </a:fld>
            <a:endParaRPr lang="en-US"/>
          </a:p>
        </p:txBody>
      </p:sp>
      <p:sp>
        <p:nvSpPr>
          <p:cNvPr id="7" name="Rectangle 7"/>
          <p:cNvSpPr>
            <a:spLocks noGrp="1" noChangeArrowheads="1"/>
          </p:cNvSpPr>
          <p:nvPr>
            <p:ph type="sldNum" sz="quarter" idx="5"/>
          </p:nvPr>
        </p:nvSpPr>
        <p:spPr>
          <a:ln/>
        </p:spPr>
        <p:txBody>
          <a:bodyPr/>
          <a:lstStyle/>
          <a:p>
            <a:fld id="{3550257F-754A-4669-932B-D9C04715DB41}" type="slidenum">
              <a:rPr lang="en-US"/>
              <a:pPr/>
              <a:t>1</a:t>
            </a:fld>
            <a:endParaRPr lang="en-US"/>
          </a:p>
        </p:txBody>
      </p:sp>
      <p:sp>
        <p:nvSpPr>
          <p:cNvPr id="685058" name="Rectangle 2"/>
          <p:cNvSpPr>
            <a:spLocks noGrp="1" noRot="1" noChangeAspect="1" noChangeArrowheads="1" noTextEdit="1"/>
          </p:cNvSpPr>
          <p:nvPr>
            <p:ph type="sldImg"/>
          </p:nvPr>
        </p:nvSpPr>
        <p:spPr>
          <a:ln/>
        </p:spPr>
      </p:sp>
      <p:sp>
        <p:nvSpPr>
          <p:cNvPr id="685059" name="Rectangle 3"/>
          <p:cNvSpPr>
            <a:spLocks noGrp="1" noChangeArrowheads="1"/>
          </p:cNvSpPr>
          <p:nvPr>
            <p:ph type="body" idx="1"/>
          </p:nvPr>
        </p:nvSpPr>
        <p:spPr/>
        <p:txBody>
          <a:bodyPr/>
          <a:lstStyle/>
          <a:p>
            <a:r>
              <a:rPr lang="en-US" i="1" dirty="0"/>
              <a:t>Refer to </a:t>
            </a:r>
            <a:r>
              <a:rPr lang="en-US" i="1" dirty="0" smtClean="0"/>
              <a:t>page 185 in </a:t>
            </a:r>
            <a:r>
              <a:rPr lang="en-US" i="1" dirty="0"/>
              <a:t>the text.</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400" kern="1200" dirty="0" smtClean="0">
                <a:solidFill>
                  <a:schemeClr val="tx1"/>
                </a:solidFill>
                <a:latin typeface="Times New Roman" pitchFamily="18" charset="0"/>
                <a:ea typeface="+mn-ea"/>
                <a:cs typeface="+mn-cs"/>
              </a:rPr>
              <a:t>The Excel window displays information about a workbook and includes tools for working with one.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45122D0A-D3A1-4EA1-AA87-F3710663DCD9}" type="datetime8">
              <a:rPr lang="en-US"/>
              <a:pPr/>
              <a:t>2/2/2010 11:07 AM</a:t>
            </a:fld>
            <a:endParaRPr lang="en-US"/>
          </a:p>
        </p:txBody>
      </p:sp>
      <p:sp>
        <p:nvSpPr>
          <p:cNvPr id="7" name="Rectangle 7"/>
          <p:cNvSpPr>
            <a:spLocks noGrp="1" noChangeArrowheads="1"/>
          </p:cNvSpPr>
          <p:nvPr>
            <p:ph type="sldNum" sz="quarter" idx="5"/>
          </p:nvPr>
        </p:nvSpPr>
        <p:spPr>
          <a:ln/>
        </p:spPr>
        <p:txBody>
          <a:bodyPr/>
          <a:lstStyle/>
          <a:p>
            <a:fld id="{3395ED2E-A3DA-4139-8868-4B24FB1BF36B}" type="slidenum">
              <a:rPr lang="en-US"/>
              <a:pPr/>
              <a:t>10</a:t>
            </a:fld>
            <a:endParaRPr lang="en-US"/>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p:txBody>
          <a:bodyPr/>
          <a:lstStyle/>
          <a:p>
            <a:r>
              <a:rPr lang="en-US" i="1" dirty="0"/>
              <a:t>Refer to page </a:t>
            </a:r>
            <a:r>
              <a:rPr lang="en-US" i="1" dirty="0" smtClean="0"/>
              <a:t>192 in </a:t>
            </a:r>
            <a:r>
              <a:rPr lang="en-US" i="1" dirty="0"/>
              <a:t>the text.</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A range is a selection of two or more cells. Drag the pointer from one cell to another to select a range. To select all cells in a row or column, click the row number or column letter. Click the </a:t>
            </a:r>
            <a:r>
              <a:rPr lang="en-US" b="1" dirty="0" smtClean="0"/>
              <a:t>Select All</a:t>
            </a:r>
            <a:r>
              <a:rPr lang="en-US" dirty="0" smtClean="0"/>
              <a:t> button to select the entire worksheet.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45122D0A-D3A1-4EA1-AA87-F3710663DCD9}" type="datetime8">
              <a:rPr lang="en-US"/>
              <a:pPr/>
              <a:t>2/2/2010 11:07 AM</a:t>
            </a:fld>
            <a:endParaRPr lang="en-US"/>
          </a:p>
        </p:txBody>
      </p:sp>
      <p:sp>
        <p:nvSpPr>
          <p:cNvPr id="7" name="Rectangle 7"/>
          <p:cNvSpPr>
            <a:spLocks noGrp="1" noChangeArrowheads="1"/>
          </p:cNvSpPr>
          <p:nvPr>
            <p:ph type="sldNum" sz="quarter" idx="5"/>
          </p:nvPr>
        </p:nvSpPr>
        <p:spPr>
          <a:ln/>
        </p:spPr>
        <p:txBody>
          <a:bodyPr/>
          <a:lstStyle/>
          <a:p>
            <a:fld id="{3395ED2E-A3DA-4139-8868-4B24FB1BF36B}" type="slidenum">
              <a:rPr lang="en-US"/>
              <a:pPr/>
              <a:t>11</a:t>
            </a:fld>
            <a:endParaRPr lang="en-US"/>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p:txBody>
          <a:bodyPr/>
          <a:lstStyle/>
          <a:p>
            <a:r>
              <a:rPr lang="en-US" i="1" dirty="0"/>
              <a:t>Refer to page </a:t>
            </a:r>
            <a:r>
              <a:rPr lang="en-US" i="1" dirty="0" smtClean="0"/>
              <a:t>193 in </a:t>
            </a:r>
            <a:r>
              <a:rPr lang="en-US" i="1" dirty="0"/>
              <a:t>the text.</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Each theme has a variety of cell styles associated with it. Cell styles apply several formats in one step and ensure consistent cell formatting</a:t>
            </a:r>
            <a:r>
              <a:rPr lang="en-US" baseline="0" dirty="0" smtClean="0"/>
              <a:t>.</a:t>
            </a:r>
            <a:endParaRPr lang="en-US" sz="1400" kern="1200" dirty="0" smtClean="0">
              <a:solidFill>
                <a:schemeClr val="tx1"/>
              </a:solidFill>
              <a:latin typeface="Times New Roman" pitchFamily="18"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45122D0A-D3A1-4EA1-AA87-F3710663DCD9}" type="datetime8">
              <a:rPr lang="en-US"/>
              <a:pPr/>
              <a:t>2/2/2010 11:07 AM</a:t>
            </a:fld>
            <a:endParaRPr lang="en-US"/>
          </a:p>
        </p:txBody>
      </p:sp>
      <p:sp>
        <p:nvSpPr>
          <p:cNvPr id="7" name="Rectangle 7"/>
          <p:cNvSpPr>
            <a:spLocks noGrp="1" noChangeArrowheads="1"/>
          </p:cNvSpPr>
          <p:nvPr>
            <p:ph type="sldNum" sz="quarter" idx="5"/>
          </p:nvPr>
        </p:nvSpPr>
        <p:spPr>
          <a:ln/>
        </p:spPr>
        <p:txBody>
          <a:bodyPr/>
          <a:lstStyle/>
          <a:p>
            <a:fld id="{3395ED2E-A3DA-4139-8868-4B24FB1BF36B}" type="slidenum">
              <a:rPr lang="en-US"/>
              <a:pPr/>
              <a:t>12</a:t>
            </a:fld>
            <a:endParaRPr lang="en-US"/>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p:txBody>
          <a:bodyPr/>
          <a:lstStyle/>
          <a:p>
            <a:r>
              <a:rPr lang="en-US" i="1" dirty="0"/>
              <a:t>Refer to page </a:t>
            </a:r>
            <a:r>
              <a:rPr lang="en-US" i="1" dirty="0" smtClean="0"/>
              <a:t>195 in </a:t>
            </a:r>
            <a:r>
              <a:rPr lang="en-US" i="1" dirty="0"/>
              <a:t>the text.</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When preparing a worksheet</a:t>
            </a:r>
            <a:r>
              <a:rPr lang="en-US" baseline="0" dirty="0" smtClean="0"/>
              <a:t> for printing, display it in Page Layout view. In this view, a worksheet is displayed as pages</a:t>
            </a:r>
            <a:r>
              <a:rPr lang="en-US" dirty="0" smtClean="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37250510-F436-4753-897C-876AA45AA82D}" type="datetime8">
              <a:rPr lang="en-US"/>
              <a:pPr/>
              <a:t>2/2/2010 11:07 AM</a:t>
            </a:fld>
            <a:endParaRPr lang="en-US"/>
          </a:p>
        </p:txBody>
      </p:sp>
      <p:sp>
        <p:nvSpPr>
          <p:cNvPr id="7" name="Rectangle 7"/>
          <p:cNvSpPr>
            <a:spLocks noGrp="1" noChangeArrowheads="1"/>
          </p:cNvSpPr>
          <p:nvPr>
            <p:ph type="sldNum" sz="quarter" idx="5"/>
          </p:nvPr>
        </p:nvSpPr>
        <p:spPr>
          <a:ln/>
        </p:spPr>
        <p:txBody>
          <a:bodyPr/>
          <a:lstStyle/>
          <a:p>
            <a:fld id="{78A3F6E7-3B76-4F9B-8579-F1B5220A9189}" type="slidenum">
              <a:rPr lang="en-US"/>
              <a:pPr/>
              <a:t>13</a:t>
            </a:fld>
            <a:endParaRPr lang="en-US"/>
          </a:p>
        </p:txBody>
      </p:sp>
      <p:sp>
        <p:nvSpPr>
          <p:cNvPr id="709634" name="Rectangle 2"/>
          <p:cNvSpPr>
            <a:spLocks noGrp="1" noRot="1" noChangeAspect="1" noChangeArrowheads="1" noTextEdit="1"/>
          </p:cNvSpPr>
          <p:nvPr>
            <p:ph type="sldImg"/>
          </p:nvPr>
        </p:nvSpPr>
        <p:spPr>
          <a:ln/>
        </p:spPr>
      </p:sp>
      <p:sp>
        <p:nvSpPr>
          <p:cNvPr id="709635" name="Rectangle 3"/>
          <p:cNvSpPr>
            <a:spLocks noGrp="1" noChangeArrowheads="1"/>
          </p:cNvSpPr>
          <p:nvPr>
            <p:ph type="body" idx="1"/>
          </p:nvPr>
        </p:nvSpPr>
        <p:spPr/>
        <p:txBody>
          <a:bodyPr/>
          <a:lstStyle/>
          <a:p>
            <a:r>
              <a:rPr lang="en-US" i="1" dirty="0"/>
              <a:t>Refer to page </a:t>
            </a:r>
            <a:r>
              <a:rPr lang="en-US" i="1" dirty="0" smtClean="0"/>
              <a:t>195</a:t>
            </a:r>
            <a:r>
              <a:rPr lang="en-US" i="1" baseline="0" dirty="0" smtClean="0"/>
              <a:t> </a:t>
            </a:r>
            <a:r>
              <a:rPr lang="en-US" i="1" dirty="0" smtClean="0"/>
              <a:t>in </a:t>
            </a:r>
            <a:r>
              <a:rPr lang="en-US" i="1" dirty="0"/>
              <a:t>the text.</a:t>
            </a:r>
          </a:p>
          <a:p>
            <a:r>
              <a:rPr lang="en-US" baseline="0" dirty="0" smtClean="0"/>
              <a:t>The Page Layout tab can be used to adjust page formats.</a:t>
            </a:r>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45122D0A-D3A1-4EA1-AA87-F3710663DCD9}" type="datetime8">
              <a:rPr lang="en-US"/>
              <a:pPr/>
              <a:t>2/2/2010 11:07 AM</a:t>
            </a:fld>
            <a:endParaRPr lang="en-US"/>
          </a:p>
        </p:txBody>
      </p:sp>
      <p:sp>
        <p:nvSpPr>
          <p:cNvPr id="7" name="Rectangle 7"/>
          <p:cNvSpPr>
            <a:spLocks noGrp="1" noChangeArrowheads="1"/>
          </p:cNvSpPr>
          <p:nvPr>
            <p:ph type="sldNum" sz="quarter" idx="5"/>
          </p:nvPr>
        </p:nvSpPr>
        <p:spPr>
          <a:ln/>
        </p:spPr>
        <p:txBody>
          <a:bodyPr/>
          <a:lstStyle/>
          <a:p>
            <a:fld id="{3395ED2E-A3DA-4139-8868-4B24FB1BF36B}" type="slidenum">
              <a:rPr lang="en-US"/>
              <a:pPr/>
              <a:t>14</a:t>
            </a:fld>
            <a:endParaRPr lang="en-US"/>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p:txBody>
          <a:bodyPr/>
          <a:lstStyle/>
          <a:p>
            <a:r>
              <a:rPr lang="en-US" i="1" dirty="0"/>
              <a:t>Refer to page </a:t>
            </a:r>
            <a:r>
              <a:rPr lang="en-US" i="1" dirty="0" smtClean="0"/>
              <a:t>196 </a:t>
            </a:r>
            <a:r>
              <a:rPr lang="en-US" i="1" dirty="0"/>
              <a:t>in the text.</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To add header or footer information, click </a:t>
            </a:r>
            <a:r>
              <a:rPr lang="en-US" b="1" dirty="0" smtClean="0"/>
              <a:t>Insert &gt; Header &amp; Footer</a:t>
            </a:r>
            <a:r>
              <a:rPr lang="en-US" dirty="0" smtClean="0"/>
              <a:t>. The worksheet is displayed in Page Layout view, the insertion point is placed in the header, and the tab is displayed.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45122D0A-D3A1-4EA1-AA87-F3710663DCD9}" type="datetime8">
              <a:rPr lang="en-US"/>
              <a:pPr/>
              <a:t>2/2/2010 11:07 AM</a:t>
            </a:fld>
            <a:endParaRPr lang="en-US"/>
          </a:p>
        </p:txBody>
      </p:sp>
      <p:sp>
        <p:nvSpPr>
          <p:cNvPr id="7" name="Rectangle 7"/>
          <p:cNvSpPr>
            <a:spLocks noGrp="1" noChangeArrowheads="1"/>
          </p:cNvSpPr>
          <p:nvPr>
            <p:ph type="sldNum" sz="quarter" idx="5"/>
          </p:nvPr>
        </p:nvSpPr>
        <p:spPr>
          <a:ln/>
        </p:spPr>
        <p:txBody>
          <a:bodyPr/>
          <a:lstStyle/>
          <a:p>
            <a:fld id="{3395ED2E-A3DA-4139-8868-4B24FB1BF36B}" type="slidenum">
              <a:rPr lang="en-US"/>
              <a:pPr/>
              <a:t>15</a:t>
            </a:fld>
            <a:endParaRPr lang="en-US"/>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p:txBody>
          <a:bodyPr/>
          <a:lstStyle/>
          <a:p>
            <a:r>
              <a:rPr lang="en-US" i="1" dirty="0"/>
              <a:t>Refer to page </a:t>
            </a:r>
            <a:r>
              <a:rPr lang="en-US" i="1" dirty="0" smtClean="0"/>
              <a:t>199 in </a:t>
            </a:r>
            <a:r>
              <a:rPr lang="en-US" i="1" dirty="0"/>
              <a:t>the text.</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Excel automatically checks a formula for errors when it is entered into a cell. A cell with an invalid formula displays an error value and a green triangle in the upper-left corner of the cell. Select the cell with the error to display the button . Click this button to display a description of the error and a list of options.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45122D0A-D3A1-4EA1-AA87-F3710663DCD9}" type="datetime8">
              <a:rPr lang="en-US"/>
              <a:pPr/>
              <a:t>2/2/2010 11:07 AM</a:t>
            </a:fld>
            <a:endParaRPr lang="en-US"/>
          </a:p>
        </p:txBody>
      </p:sp>
      <p:sp>
        <p:nvSpPr>
          <p:cNvPr id="7" name="Rectangle 7"/>
          <p:cNvSpPr>
            <a:spLocks noGrp="1" noChangeArrowheads="1"/>
          </p:cNvSpPr>
          <p:nvPr>
            <p:ph type="sldNum" sz="quarter" idx="5"/>
          </p:nvPr>
        </p:nvSpPr>
        <p:spPr>
          <a:ln/>
        </p:spPr>
        <p:txBody>
          <a:bodyPr/>
          <a:lstStyle/>
          <a:p>
            <a:fld id="{3395ED2E-A3DA-4139-8868-4B24FB1BF36B}" type="slidenum">
              <a:rPr lang="en-US"/>
              <a:pPr/>
              <a:t>16</a:t>
            </a:fld>
            <a:endParaRPr lang="en-US"/>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p:txBody>
          <a:bodyPr/>
          <a:lstStyle/>
          <a:p>
            <a:r>
              <a:rPr lang="en-US" i="1" dirty="0"/>
              <a:t>Refer to page </a:t>
            </a:r>
            <a:r>
              <a:rPr lang="en-US" i="1" dirty="0" smtClean="0"/>
              <a:t>200 in </a:t>
            </a:r>
            <a:r>
              <a:rPr lang="en-US" i="1" dirty="0"/>
              <a:t>the text.</a:t>
            </a:r>
          </a:p>
          <a:p>
            <a:pPr marL="0" marR="0" indent="0" algn="l" defTabSz="914400" rtl="0" eaLnBrk="1" fontAlgn="base" latinLnBrk="0" hangingPunct="1">
              <a:lnSpc>
                <a:spcPct val="100000"/>
              </a:lnSpc>
              <a:spcBef>
                <a:spcPct val="30000"/>
              </a:spcBef>
              <a:spcAft>
                <a:spcPct val="0"/>
              </a:spcAft>
              <a:buClrTx/>
              <a:buSzTx/>
              <a:buFontTx/>
              <a:buNone/>
              <a:tabLst/>
              <a:defRPr/>
            </a:pPr>
            <a:r>
              <a:rPr lang="en-US" b="0" dirty="0" smtClean="0"/>
              <a:t>To display the formulas stored in cells, press Ctrl+` (grave accent) or click </a:t>
            </a:r>
            <a:r>
              <a:rPr lang="en-US" b="1" dirty="0" smtClean="0"/>
              <a:t>Formulas</a:t>
            </a:r>
            <a:r>
              <a:rPr lang="en-US" b="1" baseline="0" dirty="0" smtClean="0"/>
              <a:t> &gt; Show Formulas</a:t>
            </a:r>
            <a:r>
              <a:rPr lang="en-US" b="0" baseline="0" dirty="0" smtClean="0"/>
              <a:t>.</a:t>
            </a:r>
            <a:endParaRPr lang="en-US" b="0"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56443503-DA5F-468F-972E-549F6E0FD588}" type="datetime8">
              <a:rPr lang="en-US"/>
              <a:pPr/>
              <a:t>2/2/2010 11:07 AM</a:t>
            </a:fld>
            <a:endParaRPr lang="en-US"/>
          </a:p>
        </p:txBody>
      </p:sp>
      <p:sp>
        <p:nvSpPr>
          <p:cNvPr id="7" name="Rectangle 7"/>
          <p:cNvSpPr>
            <a:spLocks noGrp="1" noChangeArrowheads="1"/>
          </p:cNvSpPr>
          <p:nvPr>
            <p:ph type="sldNum" sz="quarter" idx="5"/>
          </p:nvPr>
        </p:nvSpPr>
        <p:spPr>
          <a:ln/>
        </p:spPr>
        <p:txBody>
          <a:bodyPr/>
          <a:lstStyle/>
          <a:p>
            <a:fld id="{A8E1DFAC-3054-4DE1-A31F-B150FA434435}" type="slidenum">
              <a:rPr lang="en-US"/>
              <a:pPr/>
              <a:t>17</a:t>
            </a:fld>
            <a:endParaRPr lang="en-US"/>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p:txBody>
          <a:bodyPr/>
          <a:lstStyle/>
          <a:p>
            <a:r>
              <a:rPr lang="en-US" i="1" dirty="0"/>
              <a:t>Refer to page </a:t>
            </a:r>
            <a:r>
              <a:rPr lang="en-US" i="1" dirty="0" smtClean="0"/>
              <a:t>202 in </a:t>
            </a:r>
            <a:r>
              <a:rPr lang="en-US" i="1" dirty="0"/>
              <a:t>the text.</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Formulas often require values stored in other cells. To use, or refer to, a value in a cell, type its cell reference in the formula. The formula looks in the cell for the value to use in the calculation.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45122D0A-D3A1-4EA1-AA87-F3710663DCD9}" type="datetime8">
              <a:rPr lang="en-US"/>
              <a:pPr/>
              <a:t>2/2/2010 11:07 AM</a:t>
            </a:fld>
            <a:endParaRPr lang="en-US"/>
          </a:p>
        </p:txBody>
      </p:sp>
      <p:sp>
        <p:nvSpPr>
          <p:cNvPr id="7" name="Rectangle 7"/>
          <p:cNvSpPr>
            <a:spLocks noGrp="1" noChangeArrowheads="1"/>
          </p:cNvSpPr>
          <p:nvPr>
            <p:ph type="sldNum" sz="quarter" idx="5"/>
          </p:nvPr>
        </p:nvSpPr>
        <p:spPr>
          <a:ln/>
        </p:spPr>
        <p:txBody>
          <a:bodyPr/>
          <a:lstStyle/>
          <a:p>
            <a:fld id="{3395ED2E-A3DA-4139-8868-4B24FB1BF36B}" type="slidenum">
              <a:rPr lang="en-US"/>
              <a:pPr/>
              <a:t>18</a:t>
            </a:fld>
            <a:endParaRPr lang="en-US"/>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p:txBody>
          <a:bodyPr/>
          <a:lstStyle/>
          <a:p>
            <a:r>
              <a:rPr lang="en-US" i="1" dirty="0"/>
              <a:t>Refer to </a:t>
            </a:r>
            <a:r>
              <a:rPr lang="en-US" i="1" dirty="0" smtClean="0"/>
              <a:t>page</a:t>
            </a:r>
            <a:r>
              <a:rPr lang="en-US" i="1" baseline="0" dirty="0" smtClean="0"/>
              <a:t> 202 </a:t>
            </a:r>
            <a:r>
              <a:rPr lang="en-US" i="1" dirty="0" smtClean="0"/>
              <a:t>in </a:t>
            </a:r>
            <a:r>
              <a:rPr lang="en-US" i="1" dirty="0"/>
              <a:t>the text.</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Use </a:t>
            </a:r>
            <a:r>
              <a:rPr lang="en-US" b="1" dirty="0" smtClean="0"/>
              <a:t>Cut</a:t>
            </a:r>
            <a:r>
              <a:rPr lang="en-US" dirty="0" smtClean="0"/>
              <a:t>, </a:t>
            </a:r>
            <a:r>
              <a:rPr lang="en-US" b="1" dirty="0" smtClean="0"/>
              <a:t>Copy</a:t>
            </a:r>
            <a:r>
              <a:rPr lang="en-US" dirty="0" smtClean="0"/>
              <a:t>, and </a:t>
            </a:r>
            <a:r>
              <a:rPr lang="en-US" b="1" dirty="0" smtClean="0"/>
              <a:t>Paste</a:t>
            </a:r>
            <a:r>
              <a:rPr lang="en-US" dirty="0" smtClean="0"/>
              <a:t> on the </a:t>
            </a:r>
            <a:r>
              <a:rPr lang="en-US" b="1" dirty="0" smtClean="0"/>
              <a:t>Home</a:t>
            </a:r>
            <a:r>
              <a:rPr lang="en-US" dirty="0" smtClean="0"/>
              <a:t> tab to move and duplicate data.</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30DC1BB5-0C16-4E63-B334-42A20001CFAA}" type="datetime8">
              <a:rPr lang="en-US"/>
              <a:pPr/>
              <a:t>2/2/2010 11:07 AM</a:t>
            </a:fld>
            <a:endParaRPr lang="en-US"/>
          </a:p>
        </p:txBody>
      </p:sp>
      <p:sp>
        <p:nvSpPr>
          <p:cNvPr id="7" name="Rectangle 7"/>
          <p:cNvSpPr>
            <a:spLocks noGrp="1" noChangeArrowheads="1"/>
          </p:cNvSpPr>
          <p:nvPr>
            <p:ph type="sldNum" sz="quarter" idx="5"/>
          </p:nvPr>
        </p:nvSpPr>
        <p:spPr>
          <a:ln/>
        </p:spPr>
        <p:txBody>
          <a:bodyPr/>
          <a:lstStyle/>
          <a:p>
            <a:fld id="{2F656F99-923C-4DF0-9458-5221F02D08E8}" type="slidenum">
              <a:rPr lang="en-US"/>
              <a:pPr/>
              <a:t>19</a:t>
            </a:fld>
            <a:endParaRPr lang="en-US"/>
          </a:p>
        </p:txBody>
      </p:sp>
      <p:sp>
        <p:nvSpPr>
          <p:cNvPr id="705538" name="Rectangle 2"/>
          <p:cNvSpPr>
            <a:spLocks noGrp="1" noRot="1" noChangeAspect="1" noChangeArrowheads="1" noTextEdit="1"/>
          </p:cNvSpPr>
          <p:nvPr>
            <p:ph type="sldImg"/>
          </p:nvPr>
        </p:nvSpPr>
        <p:spPr>
          <a:ln/>
        </p:spPr>
      </p:sp>
      <p:sp>
        <p:nvSpPr>
          <p:cNvPr id="705539" name="Rectangle 3"/>
          <p:cNvSpPr>
            <a:spLocks noGrp="1" noChangeArrowheads="1"/>
          </p:cNvSpPr>
          <p:nvPr>
            <p:ph type="body" idx="1"/>
          </p:nvPr>
        </p:nvSpPr>
        <p:spPr/>
        <p:txBody>
          <a:bodyPr/>
          <a:lstStyle/>
          <a:p>
            <a:r>
              <a:rPr lang="en-US" i="1" dirty="0"/>
              <a:t>Refer to </a:t>
            </a:r>
            <a:r>
              <a:rPr lang="en-US" i="1" dirty="0" smtClean="0"/>
              <a:t>page 203 in </a:t>
            </a:r>
            <a:r>
              <a:rPr lang="en-US" i="1" dirty="0"/>
              <a:t>the text.</a:t>
            </a:r>
          </a:p>
          <a:p>
            <a:pPr>
              <a:spcBef>
                <a:spcPct val="0"/>
              </a:spcBef>
              <a:spcAft>
                <a:spcPts val="713"/>
              </a:spcAft>
            </a:pPr>
            <a:r>
              <a:rPr lang="en-US" dirty="0" smtClean="0"/>
              <a:t>To</a:t>
            </a:r>
            <a:r>
              <a:rPr lang="en-US" baseline="0" dirty="0" smtClean="0"/>
              <a:t> copy cell contents to adjacent cells, use the Fill handle.</a:t>
            </a: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B264B854-CCCF-40E7-82FB-1FC2C6A5F114}" type="datetime8">
              <a:rPr lang="en-US"/>
              <a:pPr/>
              <a:t>2/2/2010 11:07 AM</a:t>
            </a:fld>
            <a:endParaRPr lang="en-US"/>
          </a:p>
        </p:txBody>
      </p:sp>
      <p:sp>
        <p:nvSpPr>
          <p:cNvPr id="7" name="Rectangle 7"/>
          <p:cNvSpPr>
            <a:spLocks noGrp="1" noChangeArrowheads="1"/>
          </p:cNvSpPr>
          <p:nvPr>
            <p:ph type="sldNum" sz="quarter" idx="5"/>
          </p:nvPr>
        </p:nvSpPr>
        <p:spPr>
          <a:ln/>
        </p:spPr>
        <p:txBody>
          <a:bodyPr/>
          <a:lstStyle/>
          <a:p>
            <a:fld id="{D76F3086-1B30-4A53-919D-0E65E8192DF1}" type="slidenum">
              <a:rPr lang="en-US"/>
              <a:pPr/>
              <a:t>2</a:t>
            </a:fld>
            <a:endParaRPr lang="en-US"/>
          </a:p>
        </p:txBody>
      </p:sp>
      <p:sp>
        <p:nvSpPr>
          <p:cNvPr id="534530" name="Rectangle 2"/>
          <p:cNvSpPr>
            <a:spLocks noGrp="1" noRot="1" noChangeAspect="1" noChangeArrowheads="1" noTextEdit="1"/>
          </p:cNvSpPr>
          <p:nvPr>
            <p:ph type="sldImg"/>
          </p:nvPr>
        </p:nvSpPr>
        <p:spPr>
          <a:ln/>
        </p:spPr>
      </p:sp>
      <p:sp>
        <p:nvSpPr>
          <p:cNvPr id="534531" name="Rectangle 3"/>
          <p:cNvSpPr>
            <a:spLocks noGrp="1" noChangeArrowheads="1"/>
          </p:cNvSpPr>
          <p:nvPr>
            <p:ph type="body" idx="1"/>
          </p:nvPr>
        </p:nvSpPr>
        <p:spPr/>
        <p:txBody>
          <a:bodyPr/>
          <a:lstStyle/>
          <a:p>
            <a:r>
              <a:rPr lang="en-US" i="1" dirty="0" smtClean="0"/>
              <a:t>Refer to page 187 in the text.</a:t>
            </a:r>
          </a:p>
          <a:p>
            <a:r>
              <a:rPr lang="en-US" dirty="0" smtClean="0"/>
              <a:t> Labels are left aligned and values and dates/times are right aligned in cells.</a:t>
            </a:r>
            <a:endParaRPr lang="en-US" i="1"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30DC1BB5-0C16-4E63-B334-42A20001CFAA}" type="datetime8">
              <a:rPr lang="en-US"/>
              <a:pPr/>
              <a:t>2/2/2010 11:07 AM</a:t>
            </a:fld>
            <a:endParaRPr lang="en-US"/>
          </a:p>
        </p:txBody>
      </p:sp>
      <p:sp>
        <p:nvSpPr>
          <p:cNvPr id="7" name="Rectangle 7"/>
          <p:cNvSpPr>
            <a:spLocks noGrp="1" noChangeArrowheads="1"/>
          </p:cNvSpPr>
          <p:nvPr>
            <p:ph type="sldNum" sz="quarter" idx="5"/>
          </p:nvPr>
        </p:nvSpPr>
        <p:spPr>
          <a:ln/>
        </p:spPr>
        <p:txBody>
          <a:bodyPr/>
          <a:lstStyle/>
          <a:p>
            <a:fld id="{2F656F99-923C-4DF0-9458-5221F02D08E8}" type="slidenum">
              <a:rPr lang="en-US"/>
              <a:pPr/>
              <a:t>20</a:t>
            </a:fld>
            <a:endParaRPr lang="en-US"/>
          </a:p>
        </p:txBody>
      </p:sp>
      <p:sp>
        <p:nvSpPr>
          <p:cNvPr id="705538" name="Rectangle 2"/>
          <p:cNvSpPr>
            <a:spLocks noGrp="1" noRot="1" noChangeAspect="1" noChangeArrowheads="1" noTextEdit="1"/>
          </p:cNvSpPr>
          <p:nvPr>
            <p:ph type="sldImg"/>
          </p:nvPr>
        </p:nvSpPr>
        <p:spPr>
          <a:ln/>
        </p:spPr>
      </p:sp>
      <p:sp>
        <p:nvSpPr>
          <p:cNvPr id="705539" name="Rectangle 3"/>
          <p:cNvSpPr>
            <a:spLocks noGrp="1" noChangeArrowheads="1"/>
          </p:cNvSpPr>
          <p:nvPr>
            <p:ph type="body" idx="1"/>
          </p:nvPr>
        </p:nvSpPr>
        <p:spPr/>
        <p:txBody>
          <a:bodyPr/>
          <a:lstStyle/>
          <a:p>
            <a:r>
              <a:rPr lang="en-US" i="1" dirty="0"/>
              <a:t>Refer to </a:t>
            </a:r>
            <a:r>
              <a:rPr lang="en-US" i="1" dirty="0" smtClean="0"/>
              <a:t>pages 205 and 206 in </a:t>
            </a:r>
            <a:r>
              <a:rPr lang="en-US" i="1" dirty="0"/>
              <a:t>the text.</a:t>
            </a:r>
          </a:p>
          <a:p>
            <a:pPr>
              <a:spcBef>
                <a:spcPct val="0"/>
              </a:spcBef>
              <a:spcAft>
                <a:spcPts val="713"/>
              </a:spcAft>
            </a:pPr>
            <a:r>
              <a:rPr lang="en-US" dirty="0" smtClean="0"/>
              <a:t>Data copied from Excel is pasted</a:t>
            </a:r>
            <a:r>
              <a:rPr lang="en-US" baseline="0" dirty="0" smtClean="0"/>
              <a:t> as a table into a Word document.</a:t>
            </a:r>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30DC1BB5-0C16-4E63-B334-42A20001CFAA}" type="datetime8">
              <a:rPr lang="en-US"/>
              <a:pPr/>
              <a:t>2/2/2010 11:07 AM</a:t>
            </a:fld>
            <a:endParaRPr lang="en-US"/>
          </a:p>
        </p:txBody>
      </p:sp>
      <p:sp>
        <p:nvSpPr>
          <p:cNvPr id="7" name="Rectangle 7"/>
          <p:cNvSpPr>
            <a:spLocks noGrp="1" noChangeArrowheads="1"/>
          </p:cNvSpPr>
          <p:nvPr>
            <p:ph type="sldNum" sz="quarter" idx="5"/>
          </p:nvPr>
        </p:nvSpPr>
        <p:spPr>
          <a:ln/>
        </p:spPr>
        <p:txBody>
          <a:bodyPr/>
          <a:lstStyle/>
          <a:p>
            <a:fld id="{2F656F99-923C-4DF0-9458-5221F02D08E8}" type="slidenum">
              <a:rPr lang="en-US"/>
              <a:pPr/>
              <a:t>21</a:t>
            </a:fld>
            <a:endParaRPr lang="en-US"/>
          </a:p>
        </p:txBody>
      </p:sp>
      <p:sp>
        <p:nvSpPr>
          <p:cNvPr id="705538" name="Rectangle 2"/>
          <p:cNvSpPr>
            <a:spLocks noGrp="1" noRot="1" noChangeAspect="1" noChangeArrowheads="1" noTextEdit="1"/>
          </p:cNvSpPr>
          <p:nvPr>
            <p:ph type="sldImg"/>
          </p:nvPr>
        </p:nvSpPr>
        <p:spPr>
          <a:ln/>
        </p:spPr>
      </p:sp>
      <p:sp>
        <p:nvSpPr>
          <p:cNvPr id="705539" name="Rectangle 3"/>
          <p:cNvSpPr>
            <a:spLocks noGrp="1" noChangeArrowheads="1"/>
          </p:cNvSpPr>
          <p:nvPr>
            <p:ph type="body" idx="1"/>
          </p:nvPr>
        </p:nvSpPr>
        <p:spPr/>
        <p:txBody>
          <a:bodyPr/>
          <a:lstStyle/>
          <a:p>
            <a:r>
              <a:rPr lang="en-US" i="1" dirty="0"/>
              <a:t>Refer to </a:t>
            </a:r>
            <a:r>
              <a:rPr lang="en-US" i="1" dirty="0" smtClean="0"/>
              <a:t>pages 207 and 208 in </a:t>
            </a:r>
            <a:r>
              <a:rPr lang="en-US" i="1" dirty="0"/>
              <a:t>the text.</a:t>
            </a:r>
          </a:p>
          <a:p>
            <a:pPr>
              <a:spcBef>
                <a:spcPct val="0"/>
              </a:spcBef>
              <a:spcAft>
                <a:spcPts val="713"/>
              </a:spcAft>
            </a:pPr>
            <a:r>
              <a:rPr lang="en-US" b="1" dirty="0" smtClean="0"/>
              <a:t>Home &gt;</a:t>
            </a:r>
            <a:r>
              <a:rPr lang="en-US" b="1" baseline="0" dirty="0" smtClean="0"/>
              <a:t> Conditional Formatting &gt; Top/Bottom Rules</a:t>
            </a:r>
            <a:r>
              <a:rPr lang="en-US" dirty="0" smtClean="0"/>
              <a:t> includes options such as highlighting the </a:t>
            </a:r>
            <a:r>
              <a:rPr lang="en-US" b="1" dirty="0" smtClean="0"/>
              <a:t>Top 10 Items</a:t>
            </a:r>
            <a:r>
              <a:rPr lang="en-US" dirty="0" smtClean="0"/>
              <a:t>, </a:t>
            </a:r>
            <a:r>
              <a:rPr lang="en-US" b="1" dirty="0" smtClean="0"/>
              <a:t>Bottom 10%</a:t>
            </a:r>
            <a:r>
              <a:rPr lang="en-US" dirty="0" smtClean="0"/>
              <a:t>, and </a:t>
            </a:r>
            <a:r>
              <a:rPr lang="en-US" b="1" dirty="0" smtClean="0"/>
              <a:t>Below Average</a:t>
            </a:r>
            <a:r>
              <a:rPr lang="en-US" dirty="0" smtClean="0"/>
              <a:t> values. For example, the </a:t>
            </a:r>
            <a:r>
              <a:rPr lang="en-US" b="1" dirty="0" smtClean="0"/>
              <a:t>Below Average</a:t>
            </a:r>
            <a:r>
              <a:rPr lang="en-US" dirty="0" smtClean="0"/>
              <a:t> rule was applied to cells B3 through B8.</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30DC1BB5-0C16-4E63-B334-42A20001CFAA}" type="datetime8">
              <a:rPr lang="en-US"/>
              <a:pPr/>
              <a:t>2/2/2010 11:07 AM</a:t>
            </a:fld>
            <a:endParaRPr lang="en-US"/>
          </a:p>
        </p:txBody>
      </p:sp>
      <p:sp>
        <p:nvSpPr>
          <p:cNvPr id="7" name="Rectangle 7"/>
          <p:cNvSpPr>
            <a:spLocks noGrp="1" noChangeArrowheads="1"/>
          </p:cNvSpPr>
          <p:nvPr>
            <p:ph type="sldNum" sz="quarter" idx="5"/>
          </p:nvPr>
        </p:nvSpPr>
        <p:spPr>
          <a:ln/>
        </p:spPr>
        <p:txBody>
          <a:bodyPr/>
          <a:lstStyle/>
          <a:p>
            <a:fld id="{2F656F99-923C-4DF0-9458-5221F02D08E8}" type="slidenum">
              <a:rPr lang="en-US"/>
              <a:pPr/>
              <a:t>22</a:t>
            </a:fld>
            <a:endParaRPr lang="en-US"/>
          </a:p>
        </p:txBody>
      </p:sp>
      <p:sp>
        <p:nvSpPr>
          <p:cNvPr id="705538" name="Rectangle 2"/>
          <p:cNvSpPr>
            <a:spLocks noGrp="1" noRot="1" noChangeAspect="1" noChangeArrowheads="1" noTextEdit="1"/>
          </p:cNvSpPr>
          <p:nvPr>
            <p:ph type="sldImg"/>
          </p:nvPr>
        </p:nvSpPr>
        <p:spPr>
          <a:ln/>
        </p:spPr>
      </p:sp>
      <p:sp>
        <p:nvSpPr>
          <p:cNvPr id="705539" name="Rectangle 3"/>
          <p:cNvSpPr>
            <a:spLocks noGrp="1" noChangeArrowheads="1"/>
          </p:cNvSpPr>
          <p:nvPr>
            <p:ph type="body" idx="1"/>
          </p:nvPr>
        </p:nvSpPr>
        <p:spPr/>
        <p:txBody>
          <a:bodyPr/>
          <a:lstStyle/>
          <a:p>
            <a:r>
              <a:rPr lang="en-US" i="1" dirty="0"/>
              <a:t>Refer to </a:t>
            </a:r>
            <a:r>
              <a:rPr lang="en-US" i="1" dirty="0" smtClean="0"/>
              <a:t>pages 207 and 208 in </a:t>
            </a:r>
            <a:r>
              <a:rPr lang="en-US" i="1" dirty="0"/>
              <a:t>the text.</a:t>
            </a:r>
          </a:p>
          <a:p>
            <a:pPr marL="0" marR="0" indent="0" algn="l" defTabSz="914400" rtl="0" eaLnBrk="1" fontAlgn="base" latinLnBrk="0" hangingPunct="1">
              <a:lnSpc>
                <a:spcPct val="100000"/>
              </a:lnSpc>
              <a:spcBef>
                <a:spcPct val="0"/>
              </a:spcBef>
              <a:spcAft>
                <a:spcPts val="713"/>
              </a:spcAft>
              <a:buClrTx/>
              <a:buSzTx/>
              <a:buFontTx/>
              <a:buNone/>
              <a:tabLst/>
              <a:defRPr/>
            </a:pPr>
            <a:r>
              <a:rPr lang="en-US" b="1" dirty="0" smtClean="0"/>
              <a:t>Home &gt;</a:t>
            </a:r>
            <a:r>
              <a:rPr lang="en-US" b="1" baseline="0" dirty="0" smtClean="0"/>
              <a:t> Conditional Formatting &gt; Data Bars</a:t>
            </a:r>
            <a:r>
              <a:rPr lang="en-US" dirty="0" smtClean="0"/>
              <a:t> illustrates the value of a cell relative to other cells. The bar length is scaled between the lowest and highest values in the specified range.</a:t>
            </a:r>
          </a:p>
          <a:p>
            <a:pPr>
              <a:spcBef>
                <a:spcPct val="0"/>
              </a:spcBef>
              <a:spcAft>
                <a:spcPts val="713"/>
              </a:spcAft>
            </a:pPr>
            <a:endParaRPr lang="en-US" b="1"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30DC1BB5-0C16-4E63-B334-42A20001CFAA}" type="datetime8">
              <a:rPr lang="en-US"/>
              <a:pPr/>
              <a:t>2/2/2010 11:07 AM</a:t>
            </a:fld>
            <a:endParaRPr lang="en-US"/>
          </a:p>
        </p:txBody>
      </p:sp>
      <p:sp>
        <p:nvSpPr>
          <p:cNvPr id="7" name="Rectangle 7"/>
          <p:cNvSpPr>
            <a:spLocks noGrp="1" noChangeArrowheads="1"/>
          </p:cNvSpPr>
          <p:nvPr>
            <p:ph type="sldNum" sz="quarter" idx="5"/>
          </p:nvPr>
        </p:nvSpPr>
        <p:spPr>
          <a:ln/>
        </p:spPr>
        <p:txBody>
          <a:bodyPr/>
          <a:lstStyle/>
          <a:p>
            <a:fld id="{2F656F99-923C-4DF0-9458-5221F02D08E8}" type="slidenum">
              <a:rPr lang="en-US"/>
              <a:pPr/>
              <a:t>23</a:t>
            </a:fld>
            <a:endParaRPr lang="en-US"/>
          </a:p>
        </p:txBody>
      </p:sp>
      <p:sp>
        <p:nvSpPr>
          <p:cNvPr id="705538" name="Rectangle 2"/>
          <p:cNvSpPr>
            <a:spLocks noGrp="1" noRot="1" noChangeAspect="1" noChangeArrowheads="1" noTextEdit="1"/>
          </p:cNvSpPr>
          <p:nvPr>
            <p:ph type="sldImg"/>
          </p:nvPr>
        </p:nvSpPr>
        <p:spPr>
          <a:ln/>
        </p:spPr>
      </p:sp>
      <p:sp>
        <p:nvSpPr>
          <p:cNvPr id="705539" name="Rectangle 3"/>
          <p:cNvSpPr>
            <a:spLocks noGrp="1" noChangeArrowheads="1"/>
          </p:cNvSpPr>
          <p:nvPr>
            <p:ph type="body" idx="1"/>
          </p:nvPr>
        </p:nvSpPr>
        <p:spPr/>
        <p:txBody>
          <a:bodyPr/>
          <a:lstStyle/>
          <a:p>
            <a:r>
              <a:rPr lang="en-US" i="1" dirty="0"/>
              <a:t>Refer to </a:t>
            </a:r>
            <a:r>
              <a:rPr lang="en-US" i="1" dirty="0" smtClean="0"/>
              <a:t>page 209 in </a:t>
            </a:r>
            <a:r>
              <a:rPr lang="en-US" i="1" dirty="0"/>
              <a:t>the text.</a:t>
            </a:r>
          </a:p>
          <a:p>
            <a:pPr>
              <a:spcBef>
                <a:spcPct val="0"/>
              </a:spcBef>
              <a:spcAft>
                <a:spcPts val="713"/>
              </a:spcAft>
            </a:pPr>
            <a:r>
              <a:rPr lang="en-US" dirty="0" smtClean="0"/>
              <a:t>A graphic, such as a business logo, can be added to a worksheet to give it a professional appearance. Click </a:t>
            </a:r>
            <a:r>
              <a:rPr lang="en-US" b="1" dirty="0" smtClean="0"/>
              <a:t>Insert &gt; Picture</a:t>
            </a:r>
            <a:r>
              <a:rPr lang="en-US" dirty="0" smtClean="0"/>
              <a:t> to display the Insert Picture dialog box with a list of graphic files.</a:t>
            </a:r>
          </a:p>
          <a:p>
            <a:pPr>
              <a:spcBef>
                <a:spcPct val="0"/>
              </a:spcBef>
              <a:spcAft>
                <a:spcPts val="713"/>
              </a:spcAft>
            </a:pPr>
            <a:endParaRPr lang="en-US" dirty="0" smtClean="0"/>
          </a:p>
          <a:p>
            <a:pPr>
              <a:spcBef>
                <a:spcPct val="0"/>
              </a:spcBef>
              <a:spcAft>
                <a:spcPts val="713"/>
              </a:spcAft>
            </a:pPr>
            <a:r>
              <a:rPr lang="en-US" dirty="0" smtClean="0"/>
              <a:t>Clip art are files of general-purpose graphics created by an artist using illustration software. Click </a:t>
            </a:r>
            <a:r>
              <a:rPr lang="en-US" b="1" dirty="0" smtClean="0"/>
              <a:t>Insert &gt; Clip Art</a:t>
            </a:r>
            <a:r>
              <a:rPr lang="en-US" dirty="0" smtClean="0"/>
              <a:t> to display a task pane for finding clip art.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30DC1BB5-0C16-4E63-B334-42A20001CFAA}" type="datetime8">
              <a:rPr lang="en-US"/>
              <a:pPr/>
              <a:t>2/2/2010 11:07 AM</a:t>
            </a:fld>
            <a:endParaRPr lang="en-US"/>
          </a:p>
        </p:txBody>
      </p:sp>
      <p:sp>
        <p:nvSpPr>
          <p:cNvPr id="7" name="Rectangle 7"/>
          <p:cNvSpPr>
            <a:spLocks noGrp="1" noChangeArrowheads="1"/>
          </p:cNvSpPr>
          <p:nvPr>
            <p:ph type="sldNum" sz="quarter" idx="5"/>
          </p:nvPr>
        </p:nvSpPr>
        <p:spPr>
          <a:ln/>
        </p:spPr>
        <p:txBody>
          <a:bodyPr/>
          <a:lstStyle/>
          <a:p>
            <a:fld id="{2F656F99-923C-4DF0-9458-5221F02D08E8}" type="slidenum">
              <a:rPr lang="en-US"/>
              <a:pPr/>
              <a:t>24</a:t>
            </a:fld>
            <a:endParaRPr lang="en-US"/>
          </a:p>
        </p:txBody>
      </p:sp>
      <p:sp>
        <p:nvSpPr>
          <p:cNvPr id="705538" name="Rectangle 2"/>
          <p:cNvSpPr>
            <a:spLocks noGrp="1" noRot="1" noChangeAspect="1" noChangeArrowheads="1" noTextEdit="1"/>
          </p:cNvSpPr>
          <p:nvPr>
            <p:ph type="sldImg"/>
          </p:nvPr>
        </p:nvSpPr>
        <p:spPr>
          <a:ln/>
        </p:spPr>
      </p:sp>
      <p:sp>
        <p:nvSpPr>
          <p:cNvPr id="705539" name="Rectangle 3"/>
          <p:cNvSpPr>
            <a:spLocks noGrp="1" noChangeArrowheads="1"/>
          </p:cNvSpPr>
          <p:nvPr>
            <p:ph type="body" idx="1"/>
          </p:nvPr>
        </p:nvSpPr>
        <p:spPr/>
        <p:txBody>
          <a:bodyPr/>
          <a:lstStyle/>
          <a:p>
            <a:r>
              <a:rPr lang="en-US" i="1" dirty="0"/>
              <a:t>Refer to </a:t>
            </a:r>
            <a:r>
              <a:rPr lang="en-US" i="1" dirty="0" smtClean="0"/>
              <a:t>page 210 in </a:t>
            </a:r>
            <a:r>
              <a:rPr lang="en-US" i="1" dirty="0"/>
              <a:t>the text.</a:t>
            </a:r>
          </a:p>
          <a:p>
            <a:pPr>
              <a:spcBef>
                <a:spcPct val="0"/>
              </a:spcBef>
              <a:spcAft>
                <a:spcPts val="713"/>
              </a:spcAft>
            </a:pPr>
            <a:r>
              <a:rPr lang="en-US" dirty="0" smtClean="0"/>
              <a:t>Once placed in a worksheet, a graphic may need to be sized. Click a graphic to select it and display handles.</a:t>
            </a:r>
            <a:r>
              <a:rPr lang="en-US" baseline="0" dirty="0" smtClean="0"/>
              <a:t> </a:t>
            </a:r>
            <a:r>
              <a:rPr lang="en-US" dirty="0" smtClean="0"/>
              <a:t>Point to a corner handle and then drag to size the graphic. Drag the rotate handle to rotate the graphic.</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30DC1BB5-0C16-4E63-B334-42A20001CFAA}" type="datetime8">
              <a:rPr lang="en-US"/>
              <a:pPr/>
              <a:t>2/2/2010 11:07 AM</a:t>
            </a:fld>
            <a:endParaRPr lang="en-US"/>
          </a:p>
        </p:txBody>
      </p:sp>
      <p:sp>
        <p:nvSpPr>
          <p:cNvPr id="7" name="Rectangle 7"/>
          <p:cNvSpPr>
            <a:spLocks noGrp="1" noChangeArrowheads="1"/>
          </p:cNvSpPr>
          <p:nvPr>
            <p:ph type="sldNum" sz="quarter" idx="5"/>
          </p:nvPr>
        </p:nvSpPr>
        <p:spPr>
          <a:ln/>
        </p:spPr>
        <p:txBody>
          <a:bodyPr/>
          <a:lstStyle/>
          <a:p>
            <a:fld id="{2F656F99-923C-4DF0-9458-5221F02D08E8}" type="slidenum">
              <a:rPr lang="en-US"/>
              <a:pPr/>
              <a:t>25</a:t>
            </a:fld>
            <a:endParaRPr lang="en-US"/>
          </a:p>
        </p:txBody>
      </p:sp>
      <p:sp>
        <p:nvSpPr>
          <p:cNvPr id="705538" name="Rectangle 2"/>
          <p:cNvSpPr>
            <a:spLocks noGrp="1" noRot="1" noChangeAspect="1" noChangeArrowheads="1" noTextEdit="1"/>
          </p:cNvSpPr>
          <p:nvPr>
            <p:ph type="sldImg"/>
          </p:nvPr>
        </p:nvSpPr>
        <p:spPr>
          <a:ln/>
        </p:spPr>
      </p:sp>
      <p:sp>
        <p:nvSpPr>
          <p:cNvPr id="705539" name="Rectangle 3"/>
          <p:cNvSpPr>
            <a:spLocks noGrp="1" noChangeArrowheads="1"/>
          </p:cNvSpPr>
          <p:nvPr>
            <p:ph type="body" idx="1"/>
          </p:nvPr>
        </p:nvSpPr>
        <p:spPr/>
        <p:txBody>
          <a:bodyPr/>
          <a:lstStyle/>
          <a:p>
            <a:r>
              <a:rPr lang="en-US" i="1" dirty="0"/>
              <a:t>Refer to </a:t>
            </a:r>
            <a:r>
              <a:rPr lang="en-US" i="1" dirty="0" smtClean="0"/>
              <a:t>page 210 in </a:t>
            </a:r>
            <a:r>
              <a:rPr lang="en-US" i="1" dirty="0"/>
              <a:t>the text.</a:t>
            </a:r>
          </a:p>
          <a:p>
            <a:pPr>
              <a:spcBef>
                <a:spcPct val="0"/>
              </a:spcBef>
              <a:spcAft>
                <a:spcPts val="713"/>
              </a:spcAft>
            </a:pPr>
            <a:r>
              <a:rPr lang="en-US" dirty="0" smtClean="0"/>
              <a:t>When a Web site address is typed into a cell, Excel automatically turns it into a blue, underlined hyperlink. Excel also recognizes an e-mail address and formats it as blue underlined characters.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30DC1BB5-0C16-4E63-B334-42A20001CFAA}" type="datetime8">
              <a:rPr lang="en-US"/>
              <a:pPr/>
              <a:t>2/2/2010 11:07 AM</a:t>
            </a:fld>
            <a:endParaRPr lang="en-US"/>
          </a:p>
        </p:txBody>
      </p:sp>
      <p:sp>
        <p:nvSpPr>
          <p:cNvPr id="7" name="Rectangle 7"/>
          <p:cNvSpPr>
            <a:spLocks noGrp="1" noChangeArrowheads="1"/>
          </p:cNvSpPr>
          <p:nvPr>
            <p:ph type="sldNum" sz="quarter" idx="5"/>
          </p:nvPr>
        </p:nvSpPr>
        <p:spPr>
          <a:ln/>
        </p:spPr>
        <p:txBody>
          <a:bodyPr/>
          <a:lstStyle/>
          <a:p>
            <a:fld id="{2F656F99-923C-4DF0-9458-5221F02D08E8}" type="slidenum">
              <a:rPr lang="en-US"/>
              <a:pPr/>
              <a:t>26</a:t>
            </a:fld>
            <a:endParaRPr lang="en-US"/>
          </a:p>
        </p:txBody>
      </p:sp>
      <p:sp>
        <p:nvSpPr>
          <p:cNvPr id="705538" name="Rectangle 2"/>
          <p:cNvSpPr>
            <a:spLocks noGrp="1" noRot="1" noChangeAspect="1" noChangeArrowheads="1" noTextEdit="1"/>
          </p:cNvSpPr>
          <p:nvPr>
            <p:ph type="sldImg"/>
          </p:nvPr>
        </p:nvSpPr>
        <p:spPr>
          <a:ln/>
        </p:spPr>
      </p:sp>
      <p:sp>
        <p:nvSpPr>
          <p:cNvPr id="705539" name="Rectangle 3"/>
          <p:cNvSpPr>
            <a:spLocks noGrp="1" noChangeArrowheads="1"/>
          </p:cNvSpPr>
          <p:nvPr>
            <p:ph type="body" idx="1"/>
          </p:nvPr>
        </p:nvSpPr>
        <p:spPr/>
        <p:txBody>
          <a:bodyPr/>
          <a:lstStyle/>
          <a:p>
            <a:r>
              <a:rPr lang="en-US" i="1" dirty="0"/>
              <a:t>Refer to </a:t>
            </a:r>
            <a:r>
              <a:rPr lang="en-US" i="1" dirty="0" smtClean="0"/>
              <a:t>page 212 in </a:t>
            </a:r>
            <a:r>
              <a:rPr lang="en-US" i="1" dirty="0"/>
              <a:t>the text.</a:t>
            </a:r>
          </a:p>
          <a:p>
            <a:pPr>
              <a:spcBef>
                <a:spcPct val="0"/>
              </a:spcBef>
              <a:spcAft>
                <a:spcPts val="713"/>
              </a:spcAft>
            </a:pPr>
            <a:r>
              <a:rPr lang="en-US" dirty="0" smtClean="0"/>
              <a:t>To protect the contents of the active sheet, click </a:t>
            </a:r>
            <a:r>
              <a:rPr lang="en-US" b="1" dirty="0" smtClean="0"/>
              <a:t>Review &gt; Protect</a:t>
            </a:r>
            <a:r>
              <a:rPr lang="en-US" b="1" baseline="0" dirty="0" smtClean="0"/>
              <a:t> Sheet</a:t>
            </a:r>
            <a:r>
              <a:rPr lang="en-US" dirty="0" smtClean="0"/>
              <a:t>, which displays a dialog box.</a:t>
            </a:r>
            <a:r>
              <a:rPr lang="en-US" baseline="0" dirty="0" smtClean="0"/>
              <a:t> Specific tasks can be allowed even if a worksheet is protected.</a:t>
            </a:r>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Refer to page 214 in the text.</a:t>
            </a:r>
          </a:p>
          <a:p>
            <a:pPr>
              <a:spcBef>
                <a:spcPct val="0"/>
              </a:spcBef>
              <a:spcAft>
                <a:spcPts val="713"/>
              </a:spcAft>
            </a:pPr>
            <a:r>
              <a:rPr lang="en-US" dirty="0" smtClean="0"/>
              <a:t>Excel contains several tools for proofing a worksheet. </a:t>
            </a:r>
          </a:p>
        </p:txBody>
      </p:sp>
      <p:sp>
        <p:nvSpPr>
          <p:cNvPr id="4" name="Date Placeholder 3"/>
          <p:cNvSpPr>
            <a:spLocks noGrp="1"/>
          </p:cNvSpPr>
          <p:nvPr>
            <p:ph type="dt" idx="10"/>
          </p:nvPr>
        </p:nvSpPr>
        <p:spPr/>
        <p:txBody>
          <a:bodyPr/>
          <a:lstStyle/>
          <a:p>
            <a:fld id="{85097FBD-29FE-42DF-8582-87FC85B7224B}" type="datetime8">
              <a:rPr lang="en-US" smtClean="0"/>
              <a:pPr/>
              <a:t>2/2/2010 11:07 AM</a:t>
            </a:fld>
            <a:endParaRPr lang="en-US"/>
          </a:p>
        </p:txBody>
      </p:sp>
      <p:sp>
        <p:nvSpPr>
          <p:cNvPr id="5" name="Slide Number Placeholder 4"/>
          <p:cNvSpPr>
            <a:spLocks noGrp="1"/>
          </p:cNvSpPr>
          <p:nvPr>
            <p:ph type="sldNum" sz="quarter" idx="11"/>
          </p:nvPr>
        </p:nvSpPr>
        <p:spPr/>
        <p:txBody>
          <a:bodyPr/>
          <a:lstStyle/>
          <a:p>
            <a:fld id="{3142E185-D99D-49B8-BA5F-C6582F0B1ACE}"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Refer to page 214 in the text.</a:t>
            </a:r>
          </a:p>
          <a:p>
            <a:pPr>
              <a:spcBef>
                <a:spcPct val="0"/>
              </a:spcBef>
              <a:spcAft>
                <a:spcPts val="713"/>
              </a:spcAft>
            </a:pPr>
            <a:r>
              <a:rPr lang="en-US" dirty="0" smtClean="0"/>
              <a:t>Cells modified while</a:t>
            </a:r>
            <a:r>
              <a:rPr lang="en-US" baseline="0" dirty="0" smtClean="0"/>
              <a:t> track changes is on, display a triangle in the upper-left corner.</a:t>
            </a:r>
            <a:endParaRPr lang="en-US" dirty="0" smtClean="0"/>
          </a:p>
        </p:txBody>
      </p:sp>
      <p:sp>
        <p:nvSpPr>
          <p:cNvPr id="4" name="Date Placeholder 3"/>
          <p:cNvSpPr>
            <a:spLocks noGrp="1"/>
          </p:cNvSpPr>
          <p:nvPr>
            <p:ph type="dt" idx="10"/>
          </p:nvPr>
        </p:nvSpPr>
        <p:spPr/>
        <p:txBody>
          <a:bodyPr/>
          <a:lstStyle/>
          <a:p>
            <a:fld id="{85097FBD-29FE-42DF-8582-87FC85B7224B}" type="datetime8">
              <a:rPr lang="en-US" smtClean="0"/>
              <a:pPr/>
              <a:t>2/2/2010 11:07 AM</a:t>
            </a:fld>
            <a:endParaRPr lang="en-US"/>
          </a:p>
        </p:txBody>
      </p:sp>
      <p:sp>
        <p:nvSpPr>
          <p:cNvPr id="5" name="Slide Number Placeholder 4"/>
          <p:cNvSpPr>
            <a:spLocks noGrp="1"/>
          </p:cNvSpPr>
          <p:nvPr>
            <p:ph type="sldNum" sz="quarter" idx="11"/>
          </p:nvPr>
        </p:nvSpPr>
        <p:spPr/>
        <p:txBody>
          <a:bodyPr/>
          <a:lstStyle/>
          <a:p>
            <a:fld id="{3142E185-D99D-49B8-BA5F-C6582F0B1ACE}" type="slidenum">
              <a:rPr lang="en-US" smtClean="0"/>
              <a:pPr/>
              <a:t>28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4DD53958-4B2F-4EAB-B7F5-AB6DB7DAC434}" type="datetime8">
              <a:rPr lang="en-US"/>
              <a:pPr/>
              <a:t>2/2/2010 11:07 AM</a:t>
            </a:fld>
            <a:endParaRPr lang="en-US"/>
          </a:p>
        </p:txBody>
      </p:sp>
      <p:sp>
        <p:nvSpPr>
          <p:cNvPr id="7" name="Rectangle 7"/>
          <p:cNvSpPr>
            <a:spLocks noGrp="1" noChangeArrowheads="1"/>
          </p:cNvSpPr>
          <p:nvPr>
            <p:ph type="sldNum" sz="quarter" idx="5"/>
          </p:nvPr>
        </p:nvSpPr>
        <p:spPr>
          <a:ln/>
        </p:spPr>
        <p:txBody>
          <a:bodyPr/>
          <a:lstStyle/>
          <a:p>
            <a:fld id="{51AA05D0-4B51-4BDB-AF3D-265E0D25269C}" type="slidenum">
              <a:rPr lang="en-US"/>
              <a:pPr/>
              <a:t>3</a:t>
            </a:fld>
            <a:endParaRPr lang="en-US"/>
          </a:p>
        </p:txBody>
      </p:sp>
      <p:sp>
        <p:nvSpPr>
          <p:cNvPr id="701442" name="Rectangle 2"/>
          <p:cNvSpPr>
            <a:spLocks noGrp="1" noRot="1" noChangeAspect="1" noChangeArrowheads="1" noTextEdit="1"/>
          </p:cNvSpPr>
          <p:nvPr>
            <p:ph type="sldImg"/>
          </p:nvPr>
        </p:nvSpPr>
        <p:spPr>
          <a:ln/>
        </p:spPr>
      </p:sp>
      <p:sp>
        <p:nvSpPr>
          <p:cNvPr id="701443" name="Rectangle 3"/>
          <p:cNvSpPr>
            <a:spLocks noGrp="1" noChangeArrowheads="1"/>
          </p:cNvSpPr>
          <p:nvPr>
            <p:ph type="body" idx="1"/>
          </p:nvPr>
        </p:nvSpPr>
        <p:spPr/>
        <p:txBody>
          <a:bodyPr/>
          <a:lstStyle/>
          <a:p>
            <a:r>
              <a:rPr lang="en-US" i="1" dirty="0"/>
              <a:t>Refer to page </a:t>
            </a:r>
            <a:r>
              <a:rPr lang="en-US" i="1" dirty="0" smtClean="0"/>
              <a:t>187 </a:t>
            </a:r>
            <a:r>
              <a:rPr lang="en-US" i="1" dirty="0"/>
              <a:t>in the text.</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As data is typed, it appears in the active cell and on the formula bar, and </a:t>
            </a:r>
            <a:r>
              <a:rPr lang="en-US" b="1" dirty="0" smtClean="0"/>
              <a:t>Cancel</a:t>
            </a:r>
            <a:r>
              <a:rPr lang="en-US" dirty="0" smtClean="0"/>
              <a:t> and </a:t>
            </a:r>
            <a:r>
              <a:rPr lang="en-US" b="1" dirty="0" smtClean="0"/>
              <a:t>Enter</a:t>
            </a:r>
            <a:r>
              <a:rPr lang="en-US" dirty="0" smtClean="0"/>
              <a:t> are activated.</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4DD53958-4B2F-4EAB-B7F5-AB6DB7DAC434}" type="datetime8">
              <a:rPr lang="en-US"/>
              <a:pPr/>
              <a:t>2/2/2010 11:07 AM</a:t>
            </a:fld>
            <a:endParaRPr lang="en-US"/>
          </a:p>
        </p:txBody>
      </p:sp>
      <p:sp>
        <p:nvSpPr>
          <p:cNvPr id="7" name="Rectangle 7"/>
          <p:cNvSpPr>
            <a:spLocks noGrp="1" noChangeArrowheads="1"/>
          </p:cNvSpPr>
          <p:nvPr>
            <p:ph type="sldNum" sz="quarter" idx="5"/>
          </p:nvPr>
        </p:nvSpPr>
        <p:spPr>
          <a:ln/>
        </p:spPr>
        <p:txBody>
          <a:bodyPr/>
          <a:lstStyle/>
          <a:p>
            <a:fld id="{51AA05D0-4B51-4BDB-AF3D-265E0D25269C}" type="slidenum">
              <a:rPr lang="en-US"/>
              <a:pPr/>
              <a:t>4</a:t>
            </a:fld>
            <a:endParaRPr lang="en-US"/>
          </a:p>
        </p:txBody>
      </p:sp>
      <p:sp>
        <p:nvSpPr>
          <p:cNvPr id="701442" name="Rectangle 2"/>
          <p:cNvSpPr>
            <a:spLocks noGrp="1" noRot="1" noChangeAspect="1" noChangeArrowheads="1" noTextEdit="1"/>
          </p:cNvSpPr>
          <p:nvPr>
            <p:ph type="sldImg"/>
          </p:nvPr>
        </p:nvSpPr>
        <p:spPr>
          <a:ln/>
        </p:spPr>
      </p:sp>
      <p:sp>
        <p:nvSpPr>
          <p:cNvPr id="701443" name="Rectangle 3"/>
          <p:cNvSpPr>
            <a:spLocks noGrp="1" noChangeArrowheads="1"/>
          </p:cNvSpPr>
          <p:nvPr>
            <p:ph type="body" idx="1"/>
          </p:nvPr>
        </p:nvSpPr>
        <p:spPr/>
        <p:txBody>
          <a:bodyPr/>
          <a:lstStyle/>
          <a:p>
            <a:r>
              <a:rPr lang="en-US" i="1" dirty="0"/>
              <a:t>Refer to page </a:t>
            </a:r>
            <a:r>
              <a:rPr lang="en-US" i="1" dirty="0" smtClean="0"/>
              <a:t>187 </a:t>
            </a:r>
            <a:r>
              <a:rPr lang="en-US" i="1" dirty="0"/>
              <a:t>in the text.</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To change the column width, point to the boundary, the bar separating the column letters at the top of the worksheet, and drag the boundary to the right to increase the column width, or drag it to the left to decrease the width.</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3F1C367B-D98E-4404-A2F0-CA4F3F2A97FA}" type="datetime8">
              <a:rPr lang="en-US"/>
              <a:pPr/>
              <a:t>2/2/2010 11:07 AM</a:t>
            </a:fld>
            <a:endParaRPr lang="en-US"/>
          </a:p>
        </p:txBody>
      </p:sp>
      <p:sp>
        <p:nvSpPr>
          <p:cNvPr id="7" name="Rectangle 7"/>
          <p:cNvSpPr>
            <a:spLocks noGrp="1" noChangeArrowheads="1"/>
          </p:cNvSpPr>
          <p:nvPr>
            <p:ph type="sldNum" sz="quarter" idx="5"/>
          </p:nvPr>
        </p:nvSpPr>
        <p:spPr>
          <a:ln/>
        </p:spPr>
        <p:txBody>
          <a:bodyPr/>
          <a:lstStyle/>
          <a:p>
            <a:fld id="{6C0B6E72-2228-4C3B-8A9F-356399069215}" type="slidenum">
              <a:rPr lang="en-US"/>
              <a:pPr/>
              <a:t>5</a:t>
            </a:fld>
            <a:endParaRPr lang="en-US"/>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p:txBody>
          <a:bodyPr/>
          <a:lstStyle/>
          <a:p>
            <a:r>
              <a:rPr lang="en-US" i="1" dirty="0"/>
              <a:t>Refer to </a:t>
            </a:r>
            <a:r>
              <a:rPr lang="en-US" i="1" dirty="0" smtClean="0"/>
              <a:t>page 190 in </a:t>
            </a:r>
            <a:r>
              <a:rPr lang="en-US" i="1" dirty="0"/>
              <a:t>the text.</a:t>
            </a:r>
          </a:p>
          <a:p>
            <a:r>
              <a:rPr lang="en-US" dirty="0" smtClean="0"/>
              <a:t>Formatting is applied to cells to make the data easier to understand.</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3F1C367B-D98E-4404-A2F0-CA4F3F2A97FA}" type="datetime8">
              <a:rPr lang="en-US"/>
              <a:pPr/>
              <a:t>2/2/2010 11:07 AM</a:t>
            </a:fld>
            <a:endParaRPr lang="en-US"/>
          </a:p>
        </p:txBody>
      </p:sp>
      <p:sp>
        <p:nvSpPr>
          <p:cNvPr id="7" name="Rectangle 7"/>
          <p:cNvSpPr>
            <a:spLocks noGrp="1" noChangeArrowheads="1"/>
          </p:cNvSpPr>
          <p:nvPr>
            <p:ph type="sldNum" sz="quarter" idx="5"/>
          </p:nvPr>
        </p:nvSpPr>
        <p:spPr>
          <a:ln/>
        </p:spPr>
        <p:txBody>
          <a:bodyPr/>
          <a:lstStyle/>
          <a:p>
            <a:fld id="{6C0B6E72-2228-4C3B-8A9F-356399069215}" type="slidenum">
              <a:rPr lang="en-US"/>
              <a:pPr/>
              <a:t>6</a:t>
            </a:fld>
            <a:endParaRPr lang="en-US"/>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p:txBody>
          <a:bodyPr/>
          <a:lstStyle/>
          <a:p>
            <a:r>
              <a:rPr lang="en-US" i="1" dirty="0"/>
              <a:t>Refer to page </a:t>
            </a:r>
            <a:r>
              <a:rPr lang="en-US" i="1" dirty="0" smtClean="0"/>
              <a:t>190 in </a:t>
            </a:r>
            <a:r>
              <a:rPr lang="en-US" i="1" dirty="0"/>
              <a:t>the text.</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By default, labels are left aligned and values and dates/times are right aligned. Click </a:t>
            </a:r>
            <a:r>
              <a:rPr lang="en-US" b="1" dirty="0" smtClean="0"/>
              <a:t>Align Text Left</a:t>
            </a:r>
            <a:r>
              <a:rPr lang="en-US" dirty="0" smtClean="0"/>
              <a:t>,</a:t>
            </a:r>
            <a:r>
              <a:rPr lang="en-US" baseline="0" dirty="0" smtClean="0"/>
              <a:t> </a:t>
            </a:r>
            <a:r>
              <a:rPr lang="en-US" b="1" baseline="0" dirty="0" smtClean="0"/>
              <a:t>Center</a:t>
            </a:r>
            <a:r>
              <a:rPr lang="en-US" baseline="0" dirty="0" smtClean="0"/>
              <a:t>, or </a:t>
            </a:r>
            <a:r>
              <a:rPr lang="en-US" b="1" baseline="0" dirty="0" smtClean="0"/>
              <a:t>Align Text Right</a:t>
            </a:r>
            <a:r>
              <a:rPr lang="en-US" baseline="0" dirty="0" smtClean="0"/>
              <a:t> </a:t>
            </a:r>
            <a:r>
              <a:rPr lang="en-US" dirty="0" smtClean="0"/>
              <a:t>on the </a:t>
            </a:r>
            <a:r>
              <a:rPr lang="en-US" b="1" dirty="0" smtClean="0"/>
              <a:t>Home</a:t>
            </a:r>
            <a:r>
              <a:rPr lang="en-US" dirty="0" smtClean="0"/>
              <a:t> tab to change cell alignment.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07C19B00-B97B-4F9E-BB45-4A65588CFFD1}" type="datetime8">
              <a:rPr lang="en-US"/>
              <a:pPr/>
              <a:t>2/2/2010 11:07 AM</a:t>
            </a:fld>
            <a:endParaRPr lang="en-US"/>
          </a:p>
        </p:txBody>
      </p:sp>
      <p:sp>
        <p:nvSpPr>
          <p:cNvPr id="7" name="Rectangle 7"/>
          <p:cNvSpPr>
            <a:spLocks noGrp="1" noChangeArrowheads="1"/>
          </p:cNvSpPr>
          <p:nvPr>
            <p:ph type="sldNum" sz="quarter" idx="5"/>
          </p:nvPr>
        </p:nvSpPr>
        <p:spPr>
          <a:ln/>
        </p:spPr>
        <p:txBody>
          <a:bodyPr/>
          <a:lstStyle/>
          <a:p>
            <a:fld id="{7FBB2408-CB17-4F81-AD43-29A6284A8E04}" type="slidenum">
              <a:rPr lang="en-US"/>
              <a:pPr/>
              <a:t>7</a:t>
            </a:fld>
            <a:endParaRPr lang="en-US"/>
          </a:p>
        </p:txBody>
      </p:sp>
      <p:sp>
        <p:nvSpPr>
          <p:cNvPr id="704514" name="Rectangle 2"/>
          <p:cNvSpPr>
            <a:spLocks noGrp="1" noRot="1" noChangeAspect="1" noChangeArrowheads="1" noTextEdit="1"/>
          </p:cNvSpPr>
          <p:nvPr>
            <p:ph type="sldImg"/>
          </p:nvPr>
        </p:nvSpPr>
        <p:spPr>
          <a:ln/>
        </p:spPr>
      </p:sp>
      <p:sp>
        <p:nvSpPr>
          <p:cNvPr id="704515" name="Rectangle 3"/>
          <p:cNvSpPr>
            <a:spLocks noGrp="1" noChangeArrowheads="1"/>
          </p:cNvSpPr>
          <p:nvPr>
            <p:ph type="body" idx="1"/>
          </p:nvPr>
        </p:nvSpPr>
        <p:spPr/>
        <p:txBody>
          <a:bodyPr/>
          <a:lstStyle/>
          <a:p>
            <a:r>
              <a:rPr lang="en-US" i="1" dirty="0"/>
              <a:t>Refer to page </a:t>
            </a:r>
            <a:r>
              <a:rPr lang="en-US" i="1" dirty="0" smtClean="0"/>
              <a:t>190 </a:t>
            </a:r>
            <a:r>
              <a:rPr lang="en-US" i="1" dirty="0"/>
              <a:t>in the text.</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Long column headings can result in an unnecessarily wide column. This can be avoided by wrapping the text</a:t>
            </a:r>
            <a:r>
              <a:rPr lang="en-US" baseline="0" dirty="0" smtClean="0"/>
              <a:t> </a:t>
            </a:r>
            <a:r>
              <a:rPr lang="en-US" dirty="0" smtClean="0"/>
              <a:t>or changing the orientation of the text.</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07C19B00-B97B-4F9E-BB45-4A65588CFFD1}" type="datetime8">
              <a:rPr lang="en-US"/>
              <a:pPr/>
              <a:t>2/2/2010 11:07 AM</a:t>
            </a:fld>
            <a:endParaRPr lang="en-US"/>
          </a:p>
        </p:txBody>
      </p:sp>
      <p:sp>
        <p:nvSpPr>
          <p:cNvPr id="7" name="Rectangle 7"/>
          <p:cNvSpPr>
            <a:spLocks noGrp="1" noChangeArrowheads="1"/>
          </p:cNvSpPr>
          <p:nvPr>
            <p:ph type="sldNum" sz="quarter" idx="5"/>
          </p:nvPr>
        </p:nvSpPr>
        <p:spPr>
          <a:ln/>
        </p:spPr>
        <p:txBody>
          <a:bodyPr/>
          <a:lstStyle/>
          <a:p>
            <a:fld id="{7FBB2408-CB17-4F81-AD43-29A6284A8E04}" type="slidenum">
              <a:rPr lang="en-US"/>
              <a:pPr/>
              <a:t>8</a:t>
            </a:fld>
            <a:endParaRPr lang="en-US"/>
          </a:p>
        </p:txBody>
      </p:sp>
      <p:sp>
        <p:nvSpPr>
          <p:cNvPr id="704514" name="Rectangle 2"/>
          <p:cNvSpPr>
            <a:spLocks noGrp="1" noRot="1" noChangeAspect="1" noChangeArrowheads="1" noTextEdit="1"/>
          </p:cNvSpPr>
          <p:nvPr>
            <p:ph type="sldImg"/>
          </p:nvPr>
        </p:nvSpPr>
        <p:spPr>
          <a:ln/>
        </p:spPr>
      </p:sp>
      <p:sp>
        <p:nvSpPr>
          <p:cNvPr id="704515" name="Rectangle 3"/>
          <p:cNvSpPr>
            <a:spLocks noGrp="1" noChangeArrowheads="1"/>
          </p:cNvSpPr>
          <p:nvPr>
            <p:ph type="body" idx="1"/>
          </p:nvPr>
        </p:nvSpPr>
        <p:spPr/>
        <p:txBody>
          <a:bodyPr/>
          <a:lstStyle/>
          <a:p>
            <a:r>
              <a:rPr lang="en-US" i="1" dirty="0"/>
              <a:t>Refer to </a:t>
            </a:r>
            <a:r>
              <a:rPr lang="en-US" i="1" dirty="0" smtClean="0"/>
              <a:t>pages 190</a:t>
            </a:r>
            <a:r>
              <a:rPr lang="en-US" i="1" baseline="0" dirty="0" smtClean="0"/>
              <a:t> and 191</a:t>
            </a:r>
            <a:r>
              <a:rPr lang="en-US" i="1" dirty="0" smtClean="0"/>
              <a:t> </a:t>
            </a:r>
            <a:r>
              <a:rPr lang="en-US" i="1" dirty="0"/>
              <a:t>in the text.</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In a worksheet, titles cannot be centered horizontally on the page like they can be in a word processing document. However, it is possible to merge a group of adjacent cells </a:t>
            </a:r>
            <a:r>
              <a:rPr lang="en-US" smtClean="0"/>
              <a:t>and center </a:t>
            </a:r>
            <a:r>
              <a:rPr lang="en-US" dirty="0" smtClean="0"/>
              <a:t>text within the merged cells. </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45122D0A-D3A1-4EA1-AA87-F3710663DCD9}" type="datetime8">
              <a:rPr lang="en-US"/>
              <a:pPr/>
              <a:t>2/2/2010 11:07 AM</a:t>
            </a:fld>
            <a:endParaRPr lang="en-US"/>
          </a:p>
        </p:txBody>
      </p:sp>
      <p:sp>
        <p:nvSpPr>
          <p:cNvPr id="7" name="Rectangle 7"/>
          <p:cNvSpPr>
            <a:spLocks noGrp="1" noChangeArrowheads="1"/>
          </p:cNvSpPr>
          <p:nvPr>
            <p:ph type="sldNum" sz="quarter" idx="5"/>
          </p:nvPr>
        </p:nvSpPr>
        <p:spPr>
          <a:ln/>
        </p:spPr>
        <p:txBody>
          <a:bodyPr/>
          <a:lstStyle/>
          <a:p>
            <a:fld id="{3395ED2E-A3DA-4139-8868-4B24FB1BF36B}" type="slidenum">
              <a:rPr lang="en-US"/>
              <a:pPr/>
              <a:t>9</a:t>
            </a:fld>
            <a:endParaRPr lang="en-US"/>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p:txBody>
          <a:bodyPr/>
          <a:lstStyle/>
          <a:p>
            <a:r>
              <a:rPr lang="en-US" i="1" dirty="0"/>
              <a:t>Refer to page </a:t>
            </a:r>
            <a:r>
              <a:rPr lang="en-US" i="1" dirty="0" smtClean="0"/>
              <a:t>191 in </a:t>
            </a:r>
            <a:r>
              <a:rPr lang="en-US" i="1" dirty="0"/>
              <a:t>the text.</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Cells that store numeric data should be properly formatted to reflect the type of value stored. </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r>
              <a:rPr lang="en-US"/>
              <a:t>© 2007 Lawrenceville Press</a:t>
            </a:r>
          </a:p>
        </p:txBody>
      </p:sp>
      <p:sp>
        <p:nvSpPr>
          <p:cNvPr id="5" name="Slide Number Placeholder 4"/>
          <p:cNvSpPr>
            <a:spLocks noGrp="1"/>
          </p:cNvSpPr>
          <p:nvPr>
            <p:ph type="sldNum" sz="quarter" idx="11"/>
          </p:nvPr>
        </p:nvSpPr>
        <p:spPr/>
        <p:txBody>
          <a:bodyPr/>
          <a:lstStyle>
            <a:lvl1pPr>
              <a:defRPr/>
            </a:lvl1pPr>
          </a:lstStyle>
          <a:p>
            <a:r>
              <a:rPr lang="en-US"/>
              <a:t>Slide </a:t>
            </a:r>
            <a:fld id="{89649F81-BDD0-4506-9A59-8BD45F66E575}"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 2007 Lawrenceville Press</a:t>
            </a:r>
          </a:p>
        </p:txBody>
      </p:sp>
      <p:sp>
        <p:nvSpPr>
          <p:cNvPr id="5" name="Slide Number Placeholder 4"/>
          <p:cNvSpPr>
            <a:spLocks noGrp="1"/>
          </p:cNvSpPr>
          <p:nvPr>
            <p:ph type="sldNum" sz="quarter" idx="11"/>
          </p:nvPr>
        </p:nvSpPr>
        <p:spPr/>
        <p:txBody>
          <a:bodyPr/>
          <a:lstStyle>
            <a:lvl1pPr>
              <a:defRPr/>
            </a:lvl1pPr>
          </a:lstStyle>
          <a:p>
            <a:r>
              <a:rPr lang="en-US"/>
              <a:t>Slide </a:t>
            </a:r>
            <a:fld id="{190B7B51-126B-46C4-8838-41F7F0CFDDEE}"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45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45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 2007 Lawrenceville Press</a:t>
            </a:r>
          </a:p>
        </p:txBody>
      </p:sp>
      <p:sp>
        <p:nvSpPr>
          <p:cNvPr id="5" name="Slide Number Placeholder 4"/>
          <p:cNvSpPr>
            <a:spLocks noGrp="1"/>
          </p:cNvSpPr>
          <p:nvPr>
            <p:ph type="sldNum" sz="quarter" idx="11"/>
          </p:nvPr>
        </p:nvSpPr>
        <p:spPr/>
        <p:txBody>
          <a:bodyPr/>
          <a:lstStyle>
            <a:lvl1pPr>
              <a:defRPr/>
            </a:lvl1pPr>
          </a:lstStyle>
          <a:p>
            <a:r>
              <a:rPr lang="en-US"/>
              <a:t>Slide </a:t>
            </a:r>
            <a:fld id="{6456D149-488F-43E5-AF3C-9584D115D47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 2007 Lawrenceville Press</a:t>
            </a:r>
          </a:p>
        </p:txBody>
      </p:sp>
      <p:sp>
        <p:nvSpPr>
          <p:cNvPr id="5" name="Slide Number Placeholder 4"/>
          <p:cNvSpPr>
            <a:spLocks noGrp="1"/>
          </p:cNvSpPr>
          <p:nvPr>
            <p:ph type="sldNum" sz="quarter" idx="11"/>
          </p:nvPr>
        </p:nvSpPr>
        <p:spPr/>
        <p:txBody>
          <a:bodyPr/>
          <a:lstStyle>
            <a:lvl1pPr>
              <a:defRPr/>
            </a:lvl1pPr>
          </a:lstStyle>
          <a:p>
            <a:r>
              <a:rPr lang="en-US"/>
              <a:t>Slide </a:t>
            </a:r>
            <a:fld id="{67A13CB8-559A-463F-AD06-6505BF2C9762}"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a:t>© 2007 Lawrenceville Press</a:t>
            </a:r>
          </a:p>
        </p:txBody>
      </p:sp>
      <p:sp>
        <p:nvSpPr>
          <p:cNvPr id="5" name="Slide Number Placeholder 4"/>
          <p:cNvSpPr>
            <a:spLocks noGrp="1"/>
          </p:cNvSpPr>
          <p:nvPr>
            <p:ph type="sldNum" sz="quarter" idx="11"/>
          </p:nvPr>
        </p:nvSpPr>
        <p:spPr/>
        <p:txBody>
          <a:bodyPr/>
          <a:lstStyle>
            <a:lvl1pPr>
              <a:defRPr/>
            </a:lvl1pPr>
          </a:lstStyle>
          <a:p>
            <a:r>
              <a:rPr lang="en-US"/>
              <a:t>Slide </a:t>
            </a:r>
            <a:fld id="{0E84CB34-682E-4676-B0BD-8BDA93908EDF}"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a:t>© 2007 Lawrenceville Press</a:t>
            </a:r>
          </a:p>
        </p:txBody>
      </p:sp>
      <p:sp>
        <p:nvSpPr>
          <p:cNvPr id="6" name="Slide Number Placeholder 5"/>
          <p:cNvSpPr>
            <a:spLocks noGrp="1"/>
          </p:cNvSpPr>
          <p:nvPr>
            <p:ph type="sldNum" sz="quarter" idx="11"/>
          </p:nvPr>
        </p:nvSpPr>
        <p:spPr/>
        <p:txBody>
          <a:bodyPr/>
          <a:lstStyle>
            <a:lvl1pPr>
              <a:defRPr/>
            </a:lvl1pPr>
          </a:lstStyle>
          <a:p>
            <a:r>
              <a:rPr lang="en-US"/>
              <a:t>Slide </a:t>
            </a:r>
            <a:fld id="{13654A2D-267F-4956-B54B-E303F0BE2274}"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a:t>© 2007 Lawrenceville Press</a:t>
            </a:r>
          </a:p>
        </p:txBody>
      </p:sp>
      <p:sp>
        <p:nvSpPr>
          <p:cNvPr id="8" name="Slide Number Placeholder 7"/>
          <p:cNvSpPr>
            <a:spLocks noGrp="1"/>
          </p:cNvSpPr>
          <p:nvPr>
            <p:ph type="sldNum" sz="quarter" idx="11"/>
          </p:nvPr>
        </p:nvSpPr>
        <p:spPr/>
        <p:txBody>
          <a:bodyPr/>
          <a:lstStyle>
            <a:lvl1pPr>
              <a:defRPr/>
            </a:lvl1pPr>
          </a:lstStyle>
          <a:p>
            <a:r>
              <a:rPr lang="en-US"/>
              <a:t>Slide </a:t>
            </a:r>
            <a:fld id="{B62A058A-2F04-4DC5-BF2E-34E9450F98E1}"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a:t>© 2007 Lawrenceville Press</a:t>
            </a:r>
          </a:p>
        </p:txBody>
      </p:sp>
      <p:sp>
        <p:nvSpPr>
          <p:cNvPr id="4" name="Slide Number Placeholder 3"/>
          <p:cNvSpPr>
            <a:spLocks noGrp="1"/>
          </p:cNvSpPr>
          <p:nvPr>
            <p:ph type="sldNum" sz="quarter" idx="11"/>
          </p:nvPr>
        </p:nvSpPr>
        <p:spPr/>
        <p:txBody>
          <a:bodyPr/>
          <a:lstStyle>
            <a:lvl1pPr>
              <a:defRPr/>
            </a:lvl1pPr>
          </a:lstStyle>
          <a:p>
            <a:r>
              <a:rPr lang="en-US"/>
              <a:t>Slide </a:t>
            </a:r>
            <a:fld id="{5E5807DF-9E94-4A0D-B3F6-593590ED1776}"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 2007 Lawrenceville Press</a:t>
            </a:r>
          </a:p>
        </p:txBody>
      </p:sp>
      <p:sp>
        <p:nvSpPr>
          <p:cNvPr id="3" name="Slide Number Placeholder 2"/>
          <p:cNvSpPr>
            <a:spLocks noGrp="1"/>
          </p:cNvSpPr>
          <p:nvPr>
            <p:ph type="sldNum" sz="quarter" idx="11"/>
          </p:nvPr>
        </p:nvSpPr>
        <p:spPr/>
        <p:txBody>
          <a:bodyPr/>
          <a:lstStyle>
            <a:lvl1pPr>
              <a:defRPr/>
            </a:lvl1pPr>
          </a:lstStyle>
          <a:p>
            <a:r>
              <a:rPr lang="en-US"/>
              <a:t>Slide </a:t>
            </a:r>
            <a:fld id="{F2F65DE2-A60E-47E4-8FF2-D114CC7D985B}"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t>© 2007 Lawrenceville Press</a:t>
            </a:r>
          </a:p>
        </p:txBody>
      </p:sp>
      <p:sp>
        <p:nvSpPr>
          <p:cNvPr id="6" name="Slide Number Placeholder 5"/>
          <p:cNvSpPr>
            <a:spLocks noGrp="1"/>
          </p:cNvSpPr>
          <p:nvPr>
            <p:ph type="sldNum" sz="quarter" idx="11"/>
          </p:nvPr>
        </p:nvSpPr>
        <p:spPr/>
        <p:txBody>
          <a:bodyPr/>
          <a:lstStyle>
            <a:lvl1pPr>
              <a:defRPr/>
            </a:lvl1pPr>
          </a:lstStyle>
          <a:p>
            <a:r>
              <a:rPr lang="en-US"/>
              <a:t>Slide </a:t>
            </a:r>
            <a:fld id="{C1ED8F58-72DD-4A14-9734-E0E9C7603744}"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t>© 2007 Lawrenceville Press</a:t>
            </a:r>
          </a:p>
        </p:txBody>
      </p:sp>
      <p:sp>
        <p:nvSpPr>
          <p:cNvPr id="6" name="Slide Number Placeholder 5"/>
          <p:cNvSpPr>
            <a:spLocks noGrp="1"/>
          </p:cNvSpPr>
          <p:nvPr>
            <p:ph type="sldNum" sz="quarter" idx="11"/>
          </p:nvPr>
        </p:nvSpPr>
        <p:spPr/>
        <p:txBody>
          <a:bodyPr/>
          <a:lstStyle>
            <a:lvl1pPr>
              <a:defRPr/>
            </a:lvl1pPr>
          </a:lstStyle>
          <a:p>
            <a:r>
              <a:rPr lang="en-US"/>
              <a:t>Slide </a:t>
            </a:r>
            <a:fld id="{2A7C9752-0FE6-4377-92FB-3AEFA31A19E2}"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251921" name="Rectangle 17"/>
          <p:cNvSpPr>
            <a:spLocks noGrp="1" noChangeArrowheads="1"/>
          </p:cNvSpPr>
          <p:nvPr>
            <p:ph type="title"/>
          </p:nvPr>
        </p:nvSpPr>
        <p:spPr bwMode="auto">
          <a:xfrm>
            <a:off x="685800" y="381000"/>
            <a:ext cx="7772400" cy="1403350"/>
          </a:xfrm>
          <a:prstGeom prst="rect">
            <a:avLst/>
          </a:prstGeom>
          <a:noFill/>
          <a:ln w="9525">
            <a:noFill/>
            <a:miter lim="800000"/>
            <a:headEnd/>
            <a:tailEnd/>
          </a:ln>
          <a:effectLst>
            <a:outerShdw dist="35921" dir="2700000" algn="ctr" rotWithShape="0">
              <a:srgbClr val="000000"/>
            </a:outerShdw>
          </a:effectLst>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sp>
        <p:nvSpPr>
          <p:cNvPr id="251924" name="Rectangle 20"/>
          <p:cNvSpPr>
            <a:spLocks noGrp="1" noChangeArrowheads="1"/>
          </p:cNvSpPr>
          <p:nvPr>
            <p:ph type="ftr" sz="quarter" idx="3"/>
          </p:nvPr>
        </p:nvSpPr>
        <p:spPr bwMode="auto">
          <a:xfrm>
            <a:off x="5400675" y="6324600"/>
            <a:ext cx="3003550" cy="320675"/>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spcBef>
                <a:spcPct val="50000"/>
              </a:spcBef>
              <a:defRPr sz="1400" b="1" i="1">
                <a:effectLst>
                  <a:outerShdw blurRad="38100" dist="38100" dir="2700000" algn="tl">
                    <a:srgbClr val="000000"/>
                  </a:outerShdw>
                </a:effectLst>
                <a:latin typeface="+mn-lt"/>
              </a:defRPr>
            </a:lvl1pPr>
          </a:lstStyle>
          <a:p>
            <a:r>
              <a:rPr lang="en-US"/>
              <a:t>© 2007 Lawrenceville Press</a:t>
            </a:r>
          </a:p>
        </p:txBody>
      </p:sp>
      <p:sp>
        <p:nvSpPr>
          <p:cNvPr id="251946" name="Rectangle 42"/>
          <p:cNvSpPr>
            <a:spLocks noGrp="1" noChangeArrowheads="1"/>
          </p:cNvSpPr>
          <p:nvPr>
            <p:ph type="sldNum" sz="quarter" idx="4"/>
          </p:nvPr>
        </p:nvSpPr>
        <p:spPr bwMode="auto">
          <a:xfrm>
            <a:off x="754063" y="6342063"/>
            <a:ext cx="2133600"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1">
                <a:effectLst>
                  <a:outerShdw blurRad="38100" dist="38100" dir="2700000" algn="tl">
                    <a:srgbClr val="000000"/>
                  </a:outerShdw>
                </a:effectLst>
                <a:latin typeface="+mn-lt"/>
              </a:defRPr>
            </a:lvl1pPr>
          </a:lstStyle>
          <a:p>
            <a:r>
              <a:rPr lang="en-US"/>
              <a:t>Slide </a:t>
            </a:r>
            <a:fld id="{DE5831F4-B275-4EF7-A4A1-262AB60310DF}" type="slidenum">
              <a:rPr lang="en-US"/>
              <a:pPr/>
              <a:t>‹#›</a:t>
            </a:fld>
            <a:endParaRPr lang="en-US"/>
          </a:p>
        </p:txBody>
      </p:sp>
      <p:sp>
        <p:nvSpPr>
          <p:cNvPr id="251947" name="Text Box 43"/>
          <p:cNvSpPr txBox="1">
            <a:spLocks noChangeArrowheads="1"/>
          </p:cNvSpPr>
          <p:nvPr userDrawn="1"/>
        </p:nvSpPr>
        <p:spPr bwMode="auto">
          <a:xfrm>
            <a:off x="730250" y="2062163"/>
            <a:ext cx="7732713" cy="457200"/>
          </a:xfrm>
          <a:prstGeom prst="rect">
            <a:avLst/>
          </a:prstGeom>
          <a:noFill/>
          <a:ln w="12700" cap="sq">
            <a:noFill/>
            <a:miter lim="800000"/>
            <a:headEnd type="none" w="sm" len="sm"/>
            <a:tailEnd type="none" w="sm" len="sm"/>
          </a:ln>
          <a:effectLst/>
        </p:spPr>
        <p:txBody>
          <a:bodyPr>
            <a:spAutoFit/>
          </a:bodyPr>
          <a:lstStyle/>
          <a:p>
            <a:endParaRPr lang="en-US"/>
          </a:p>
        </p:txBody>
      </p:sp>
      <p:sp>
        <p:nvSpPr>
          <p:cNvPr id="251948" name="Text Box 44"/>
          <p:cNvSpPr txBox="1">
            <a:spLocks noChangeArrowheads="1"/>
          </p:cNvSpPr>
          <p:nvPr userDrawn="1"/>
        </p:nvSpPr>
        <p:spPr bwMode="auto">
          <a:xfrm>
            <a:off x="706438" y="2085975"/>
            <a:ext cx="7747000" cy="457200"/>
          </a:xfrm>
          <a:prstGeom prst="rect">
            <a:avLst/>
          </a:prstGeom>
          <a:noFill/>
          <a:ln w="12700" cap="sq">
            <a:noFill/>
            <a:miter lim="800000"/>
            <a:headEnd type="none" w="sm" len="sm"/>
            <a:tailEnd type="none" w="sm" len="sm"/>
          </a:ln>
          <a:effectLst/>
        </p:spPr>
        <p:txBody>
          <a:bodyPr>
            <a:spAutoFit/>
          </a:bodyPr>
          <a:lstStyle/>
          <a:p>
            <a:pPr>
              <a:spcBef>
                <a:spcPct val="50000"/>
              </a:spcBef>
            </a:pPr>
            <a:endParaRPr lang="en-US"/>
          </a:p>
        </p:txBody>
      </p:sp>
    </p:spTree>
  </p:cSld>
  <p:clrMap bg1="dk2" tx1="lt1" bg2="dk1"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hdr="0" dt="0"/>
  <p:txStyles>
    <p:titleStyle>
      <a:lvl1pPr algn="ctr" rtl="0" eaLnBrk="0" fontAlgn="base" hangingPunct="0">
        <a:spcBef>
          <a:spcPct val="0"/>
        </a:spcBef>
        <a:spcAft>
          <a:spcPct val="0"/>
        </a:spcAft>
        <a:defRPr kumimoji="1" sz="3200" b="1">
          <a:solidFill>
            <a:srgbClr val="FFFF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3200" b="1">
          <a:solidFill>
            <a:srgbClr val="FFFF00"/>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kumimoji="1" sz="3200" b="1">
          <a:solidFill>
            <a:srgbClr val="FFFF00"/>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kumimoji="1" sz="3200" b="1">
          <a:solidFill>
            <a:srgbClr val="FFFF00"/>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kumimoji="1" sz="3200" b="1">
          <a:solidFill>
            <a:srgbClr val="FFFF00"/>
          </a:solidFill>
          <a:effectLst>
            <a:outerShdw blurRad="38100" dist="38100" dir="2700000" algn="tl">
              <a:srgbClr val="000000"/>
            </a:outerShdw>
          </a:effectLst>
          <a:latin typeface="Tahoma" pitchFamily="34" charset="0"/>
        </a:defRPr>
      </a:lvl5pPr>
      <a:lvl6pPr marL="457200" algn="ctr" rtl="0" eaLnBrk="0" fontAlgn="base" hangingPunct="0">
        <a:spcBef>
          <a:spcPct val="0"/>
        </a:spcBef>
        <a:spcAft>
          <a:spcPct val="0"/>
        </a:spcAft>
        <a:defRPr kumimoji="1" sz="3200" b="1">
          <a:solidFill>
            <a:srgbClr val="FFFF00"/>
          </a:solidFill>
          <a:effectLst>
            <a:outerShdw blurRad="38100" dist="38100" dir="2700000" algn="tl">
              <a:srgbClr val="000000"/>
            </a:outerShdw>
          </a:effectLst>
          <a:latin typeface="Tahoma" pitchFamily="34" charset="0"/>
        </a:defRPr>
      </a:lvl6pPr>
      <a:lvl7pPr marL="914400" algn="ctr" rtl="0" eaLnBrk="0" fontAlgn="base" hangingPunct="0">
        <a:spcBef>
          <a:spcPct val="0"/>
        </a:spcBef>
        <a:spcAft>
          <a:spcPct val="0"/>
        </a:spcAft>
        <a:defRPr kumimoji="1" sz="3200" b="1">
          <a:solidFill>
            <a:srgbClr val="FFFF00"/>
          </a:solidFill>
          <a:effectLst>
            <a:outerShdw blurRad="38100" dist="38100" dir="2700000" algn="tl">
              <a:srgbClr val="000000"/>
            </a:outerShdw>
          </a:effectLst>
          <a:latin typeface="Tahoma" pitchFamily="34" charset="0"/>
        </a:defRPr>
      </a:lvl7pPr>
      <a:lvl8pPr marL="1371600" algn="ctr" rtl="0" eaLnBrk="0" fontAlgn="base" hangingPunct="0">
        <a:spcBef>
          <a:spcPct val="0"/>
        </a:spcBef>
        <a:spcAft>
          <a:spcPct val="0"/>
        </a:spcAft>
        <a:defRPr kumimoji="1" sz="3200" b="1">
          <a:solidFill>
            <a:srgbClr val="FFFF00"/>
          </a:solidFill>
          <a:effectLst>
            <a:outerShdw blurRad="38100" dist="38100" dir="2700000" algn="tl">
              <a:srgbClr val="000000"/>
            </a:outerShdw>
          </a:effectLst>
          <a:latin typeface="Tahoma" pitchFamily="34" charset="0"/>
        </a:defRPr>
      </a:lvl8pPr>
      <a:lvl9pPr marL="1828800" algn="ctr" rtl="0" eaLnBrk="0" fontAlgn="base" hangingPunct="0">
        <a:spcBef>
          <a:spcPct val="0"/>
        </a:spcBef>
        <a:spcAft>
          <a:spcPct val="0"/>
        </a:spcAft>
        <a:defRPr kumimoji="1" sz="3200" b="1">
          <a:solidFill>
            <a:srgbClr val="FFFF00"/>
          </a:solidFill>
          <a:effectLst>
            <a:outerShdw blurRad="38100" dist="38100" dir="2700000" algn="tl">
              <a:srgbClr val="000000"/>
            </a:outerShdw>
          </a:effectLst>
          <a:latin typeface="Tahoma" pitchFamily="34" charset="0"/>
        </a:defRPr>
      </a:lvl9pPr>
    </p:titleStyle>
    <p:bodyStyle>
      <a:lvl1pPr marL="342900" indent="-342900" algn="ctr" rtl="0" eaLnBrk="0" fontAlgn="base" hangingPunct="0">
        <a:lnSpc>
          <a:spcPct val="85000"/>
        </a:lnSpc>
        <a:spcBef>
          <a:spcPct val="50000"/>
        </a:spcBef>
        <a:spcAft>
          <a:spcPct val="0"/>
        </a:spcAft>
        <a:buSzPct val="80000"/>
        <a:defRPr kumimoji="1" sz="36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lnSpc>
          <a:spcPct val="85000"/>
        </a:lnSpc>
        <a:spcBef>
          <a:spcPct val="50000"/>
        </a:spcBef>
        <a:spcAft>
          <a:spcPct val="0"/>
        </a:spcAft>
        <a:buChar char="–"/>
        <a:defRPr kumimoji="1" sz="2600" b="1">
          <a:solidFill>
            <a:schemeClr val="tx1"/>
          </a:solidFill>
          <a:effectLst>
            <a:outerShdw blurRad="38100" dist="38100" dir="2700000" algn="tl">
              <a:srgbClr val="000000"/>
            </a:outerShdw>
          </a:effectLst>
          <a:latin typeface="+mn-lt"/>
        </a:defRPr>
      </a:lvl2pPr>
      <a:lvl3pPr marL="1143000" indent="-228600" algn="l" rtl="0" eaLnBrk="0" fontAlgn="base" hangingPunct="0">
        <a:lnSpc>
          <a:spcPct val="85000"/>
        </a:lnSpc>
        <a:spcBef>
          <a:spcPct val="50000"/>
        </a:spcBef>
        <a:spcAft>
          <a:spcPct val="0"/>
        </a:spcAft>
        <a:buChar char="•"/>
        <a:defRPr kumimoji="1" sz="2400" b="1">
          <a:solidFill>
            <a:schemeClr val="tx1"/>
          </a:solidFill>
          <a:effectLst>
            <a:outerShdw blurRad="38100" dist="38100" dir="2700000" algn="tl">
              <a:srgbClr val="000000"/>
            </a:outerShdw>
          </a:effectLst>
          <a:latin typeface="+mn-lt"/>
        </a:defRPr>
      </a:lvl3pPr>
      <a:lvl4pPr marL="1600200" indent="-228600" algn="l" rtl="0" eaLnBrk="0" fontAlgn="base" hangingPunct="0">
        <a:lnSpc>
          <a:spcPct val="85000"/>
        </a:lnSpc>
        <a:spcBef>
          <a:spcPct val="50000"/>
        </a:spcBef>
        <a:spcAft>
          <a:spcPct val="0"/>
        </a:spcAft>
        <a:buChar char="–"/>
        <a:defRPr kumimoji="1" sz="2000" b="1">
          <a:solidFill>
            <a:schemeClr val="tx1"/>
          </a:solidFill>
          <a:effectLst>
            <a:outerShdw blurRad="38100" dist="38100" dir="2700000" algn="tl">
              <a:srgbClr val="000000"/>
            </a:outerShdw>
          </a:effectLst>
          <a:latin typeface="+mn-lt"/>
        </a:defRPr>
      </a:lvl4pPr>
      <a:lvl5pPr marL="2057400" indent="-228600" algn="l" rtl="0" eaLnBrk="0" fontAlgn="base" hangingPunct="0">
        <a:lnSpc>
          <a:spcPct val="85000"/>
        </a:lnSpc>
        <a:spcBef>
          <a:spcPct val="50000"/>
        </a:spcBef>
        <a:spcAft>
          <a:spcPct val="0"/>
        </a:spcAft>
        <a:buChar char="•"/>
        <a:defRPr kumimoji="1" sz="2000" b="1">
          <a:solidFill>
            <a:schemeClr val="tx1"/>
          </a:solidFill>
          <a:effectLst>
            <a:outerShdw blurRad="38100" dist="38100" dir="2700000" algn="tl">
              <a:srgbClr val="000000"/>
            </a:outerShdw>
          </a:effectLst>
          <a:latin typeface="+mn-lt"/>
        </a:defRPr>
      </a:lvl5pPr>
      <a:lvl6pPr marL="2514600" indent="-228600" algn="l" rtl="0" eaLnBrk="0" fontAlgn="base" hangingPunct="0">
        <a:lnSpc>
          <a:spcPct val="85000"/>
        </a:lnSpc>
        <a:spcBef>
          <a:spcPct val="50000"/>
        </a:spcBef>
        <a:spcAft>
          <a:spcPct val="0"/>
        </a:spcAft>
        <a:buChar char="•"/>
        <a:defRPr kumimoji="1" sz="2000" b="1">
          <a:solidFill>
            <a:schemeClr val="tx1"/>
          </a:solidFill>
          <a:effectLst>
            <a:outerShdw blurRad="38100" dist="38100" dir="2700000" algn="tl">
              <a:srgbClr val="000000"/>
            </a:outerShdw>
          </a:effectLst>
          <a:latin typeface="+mn-lt"/>
        </a:defRPr>
      </a:lvl6pPr>
      <a:lvl7pPr marL="2971800" indent="-228600" algn="l" rtl="0" eaLnBrk="0" fontAlgn="base" hangingPunct="0">
        <a:lnSpc>
          <a:spcPct val="85000"/>
        </a:lnSpc>
        <a:spcBef>
          <a:spcPct val="50000"/>
        </a:spcBef>
        <a:spcAft>
          <a:spcPct val="0"/>
        </a:spcAft>
        <a:buChar char="•"/>
        <a:defRPr kumimoji="1" sz="2000" b="1">
          <a:solidFill>
            <a:schemeClr val="tx1"/>
          </a:solidFill>
          <a:effectLst>
            <a:outerShdw blurRad="38100" dist="38100" dir="2700000" algn="tl">
              <a:srgbClr val="000000"/>
            </a:outerShdw>
          </a:effectLst>
          <a:latin typeface="+mn-lt"/>
        </a:defRPr>
      </a:lvl7pPr>
      <a:lvl8pPr marL="3429000" indent="-228600" algn="l" rtl="0" eaLnBrk="0" fontAlgn="base" hangingPunct="0">
        <a:lnSpc>
          <a:spcPct val="85000"/>
        </a:lnSpc>
        <a:spcBef>
          <a:spcPct val="50000"/>
        </a:spcBef>
        <a:spcAft>
          <a:spcPct val="0"/>
        </a:spcAft>
        <a:buChar char="•"/>
        <a:defRPr kumimoji="1" sz="2000" b="1">
          <a:solidFill>
            <a:schemeClr val="tx1"/>
          </a:solidFill>
          <a:effectLst>
            <a:outerShdw blurRad="38100" dist="38100" dir="2700000" algn="tl">
              <a:srgbClr val="000000"/>
            </a:outerShdw>
          </a:effectLst>
          <a:latin typeface="+mn-lt"/>
        </a:defRPr>
      </a:lvl8pPr>
      <a:lvl9pPr marL="3886200" indent="-228600" algn="l" rtl="0" eaLnBrk="0" fontAlgn="base" hangingPunct="0">
        <a:lnSpc>
          <a:spcPct val="85000"/>
        </a:lnSpc>
        <a:spcBef>
          <a:spcPct val="50000"/>
        </a:spcBef>
        <a:spcAft>
          <a:spcPct val="0"/>
        </a:spcAft>
        <a:buChar char="•"/>
        <a:defRPr kumimoji="1" sz="2000" b="1">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1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2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7D281F86-2B57-46B7-87E6-73303784797A}" type="slidenum">
              <a:rPr lang="en-US"/>
              <a:pPr/>
              <a:t>1</a:t>
            </a:fld>
            <a:endParaRPr lang="en-US"/>
          </a:p>
        </p:txBody>
      </p:sp>
      <p:sp>
        <p:nvSpPr>
          <p:cNvPr id="684034" name="Rectangle 2"/>
          <p:cNvSpPr>
            <a:spLocks noGrp="1" noChangeArrowheads="1"/>
          </p:cNvSpPr>
          <p:nvPr>
            <p:ph type="title"/>
          </p:nvPr>
        </p:nvSpPr>
        <p:spPr>
          <a:xfrm>
            <a:off x="685800" y="381000"/>
            <a:ext cx="7772400" cy="1417638"/>
          </a:xfrm>
        </p:spPr>
        <p:txBody>
          <a:bodyPr/>
          <a:lstStyle/>
          <a:p>
            <a:r>
              <a:rPr lang="en-US" sz="2000" dirty="0" smtClean="0"/>
              <a:t>Chapter 5</a:t>
            </a:r>
            <a:r>
              <a:rPr lang="en-US" sz="2000" dirty="0"/>
              <a:t/>
            </a:r>
            <a:br>
              <a:rPr lang="en-US" sz="2000" dirty="0"/>
            </a:br>
            <a:r>
              <a:rPr lang="en-US" dirty="0" smtClean="0"/>
              <a:t>Microsoft Excel 2007 Window</a:t>
            </a:r>
            <a:endParaRPr lang="en-US" dirty="0"/>
          </a:p>
        </p:txBody>
      </p:sp>
      <p:pic>
        <p:nvPicPr>
          <p:cNvPr id="11" name="Picture 10" descr="e51.tif"/>
          <p:cNvPicPr>
            <a:picLocks noChangeAspect="1"/>
          </p:cNvPicPr>
          <p:nvPr/>
        </p:nvPicPr>
        <p:blipFill>
          <a:blip r:embed="rId3" cstate="print"/>
          <a:stretch>
            <a:fillRect/>
          </a:stretch>
        </p:blipFill>
        <p:spPr>
          <a:xfrm>
            <a:off x="1356214" y="1616685"/>
            <a:ext cx="6572250" cy="425767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93C7F19C-AC8D-4512-A5FF-003EDEFCABB8}" type="slidenum">
              <a:rPr lang="en-US"/>
              <a:pPr/>
              <a:t>10</a:t>
            </a:fld>
            <a:endParaRPr lang="en-US"/>
          </a:p>
        </p:txBody>
      </p:sp>
      <p:sp>
        <p:nvSpPr>
          <p:cNvPr id="713730" name="Rectangle 2"/>
          <p:cNvSpPr>
            <a:spLocks noGrp="1" noChangeArrowheads="1"/>
          </p:cNvSpPr>
          <p:nvPr>
            <p:ph type="title"/>
          </p:nvPr>
        </p:nvSpPr>
        <p:spPr/>
        <p:txBody>
          <a:bodyPr/>
          <a:lstStyle/>
          <a:p>
            <a:r>
              <a:rPr lang="en-US" sz="2000" dirty="0" smtClean="0"/>
              <a:t>Chapter 5</a:t>
            </a:r>
            <a:r>
              <a:rPr lang="en-US" sz="2000" dirty="0"/>
              <a:t/>
            </a:r>
            <a:br>
              <a:rPr lang="en-US" sz="2000" dirty="0"/>
            </a:br>
            <a:r>
              <a:rPr lang="en-US" dirty="0" smtClean="0"/>
              <a:t>Selecting Cells</a:t>
            </a:r>
            <a:endParaRPr lang="en-US" dirty="0"/>
          </a:p>
        </p:txBody>
      </p:sp>
      <p:pic>
        <p:nvPicPr>
          <p:cNvPr id="8" name="Picture 7" descr="selecting a range.tif"/>
          <p:cNvPicPr>
            <a:picLocks noChangeAspect="1"/>
          </p:cNvPicPr>
          <p:nvPr/>
        </p:nvPicPr>
        <p:blipFill>
          <a:blip r:embed="rId3" cstate="print"/>
          <a:stretch>
            <a:fillRect/>
          </a:stretch>
        </p:blipFill>
        <p:spPr>
          <a:xfrm>
            <a:off x="2865925" y="2266583"/>
            <a:ext cx="3800441" cy="1602032"/>
          </a:xfrm>
          <a:prstGeom prst="rect">
            <a:avLst/>
          </a:prstGeom>
        </p:spPr>
      </p:pic>
      <p:pic>
        <p:nvPicPr>
          <p:cNvPr id="9" name="Picture 8" descr="e55.tif"/>
          <p:cNvPicPr>
            <a:picLocks noChangeAspect="1"/>
          </p:cNvPicPr>
          <p:nvPr/>
        </p:nvPicPr>
        <p:blipFill>
          <a:blip r:embed="rId4" cstate="print"/>
          <a:stretch>
            <a:fillRect/>
          </a:stretch>
        </p:blipFill>
        <p:spPr>
          <a:xfrm>
            <a:off x="1634637" y="4463928"/>
            <a:ext cx="6191250" cy="109537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93C7F19C-AC8D-4512-A5FF-003EDEFCABB8}" type="slidenum">
              <a:rPr lang="en-US"/>
              <a:pPr/>
              <a:t>11</a:t>
            </a:fld>
            <a:endParaRPr lang="en-US"/>
          </a:p>
        </p:txBody>
      </p:sp>
      <p:sp>
        <p:nvSpPr>
          <p:cNvPr id="713730" name="Rectangle 2"/>
          <p:cNvSpPr>
            <a:spLocks noGrp="1" noChangeArrowheads="1"/>
          </p:cNvSpPr>
          <p:nvPr>
            <p:ph type="title"/>
          </p:nvPr>
        </p:nvSpPr>
        <p:spPr/>
        <p:txBody>
          <a:bodyPr/>
          <a:lstStyle/>
          <a:p>
            <a:r>
              <a:rPr lang="en-US" sz="2000" dirty="0" smtClean="0"/>
              <a:t>Chapter 5</a:t>
            </a:r>
            <a:r>
              <a:rPr lang="en-US" sz="2000" dirty="0"/>
              <a:t/>
            </a:r>
            <a:br>
              <a:rPr lang="en-US" sz="2000" dirty="0"/>
            </a:br>
            <a:r>
              <a:rPr lang="en-US" dirty="0" smtClean="0"/>
              <a:t>Cell Styles</a:t>
            </a:r>
            <a:endParaRPr lang="en-US" dirty="0"/>
          </a:p>
        </p:txBody>
      </p:sp>
      <p:pic>
        <p:nvPicPr>
          <p:cNvPr id="6" name="Picture 5" descr="cell styles gallery.tif"/>
          <p:cNvPicPr>
            <a:picLocks noChangeAspect="1"/>
          </p:cNvPicPr>
          <p:nvPr/>
        </p:nvPicPr>
        <p:blipFill>
          <a:blip r:embed="rId3" cstate="print"/>
          <a:stretch>
            <a:fillRect/>
          </a:stretch>
        </p:blipFill>
        <p:spPr>
          <a:xfrm>
            <a:off x="1443037" y="1778617"/>
            <a:ext cx="6257925" cy="393382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93C7F19C-AC8D-4512-A5FF-003EDEFCABB8}" type="slidenum">
              <a:rPr lang="en-US"/>
              <a:pPr/>
              <a:t>12</a:t>
            </a:fld>
            <a:endParaRPr lang="en-US"/>
          </a:p>
        </p:txBody>
      </p:sp>
      <p:sp>
        <p:nvSpPr>
          <p:cNvPr id="713730" name="Rectangle 2"/>
          <p:cNvSpPr>
            <a:spLocks noGrp="1" noChangeArrowheads="1"/>
          </p:cNvSpPr>
          <p:nvPr>
            <p:ph type="title"/>
          </p:nvPr>
        </p:nvSpPr>
        <p:spPr/>
        <p:txBody>
          <a:bodyPr/>
          <a:lstStyle/>
          <a:p>
            <a:r>
              <a:rPr lang="en-US" sz="2000" dirty="0" smtClean="0"/>
              <a:t>Chapter 5</a:t>
            </a:r>
            <a:r>
              <a:rPr lang="en-US" sz="2000" dirty="0"/>
              <a:t/>
            </a:r>
            <a:br>
              <a:rPr lang="en-US" sz="2000" dirty="0"/>
            </a:br>
            <a:r>
              <a:rPr lang="en-US" dirty="0" smtClean="0"/>
              <a:t>Page Layout View</a:t>
            </a:r>
            <a:endParaRPr lang="en-US" dirty="0"/>
          </a:p>
        </p:txBody>
      </p:sp>
      <p:pic>
        <p:nvPicPr>
          <p:cNvPr id="6" name="Picture 5" descr="page layout view example.tif"/>
          <p:cNvPicPr>
            <a:picLocks noChangeAspect="1"/>
          </p:cNvPicPr>
          <p:nvPr/>
        </p:nvPicPr>
        <p:blipFill>
          <a:blip r:embed="rId3" cstate="print"/>
          <a:stretch>
            <a:fillRect/>
          </a:stretch>
        </p:blipFill>
        <p:spPr>
          <a:xfrm>
            <a:off x="1079612" y="2500312"/>
            <a:ext cx="7388048" cy="2247534"/>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37B5B421-4DFE-465A-870E-370222C29689}" type="slidenum">
              <a:rPr lang="en-US"/>
              <a:pPr/>
              <a:t>13</a:t>
            </a:fld>
            <a:endParaRPr lang="en-US"/>
          </a:p>
        </p:txBody>
      </p:sp>
      <p:sp>
        <p:nvSpPr>
          <p:cNvPr id="708610" name="Rectangle 2"/>
          <p:cNvSpPr>
            <a:spLocks noGrp="1" noChangeArrowheads="1"/>
          </p:cNvSpPr>
          <p:nvPr>
            <p:ph type="title"/>
          </p:nvPr>
        </p:nvSpPr>
        <p:spPr/>
        <p:txBody>
          <a:bodyPr/>
          <a:lstStyle/>
          <a:p>
            <a:r>
              <a:rPr lang="en-US" sz="2000" dirty="0" smtClean="0"/>
              <a:t>Chapter 5</a:t>
            </a:r>
            <a:r>
              <a:rPr lang="en-US" sz="2000" dirty="0"/>
              <a:t/>
            </a:r>
            <a:br>
              <a:rPr lang="en-US" sz="2000" dirty="0"/>
            </a:br>
            <a:r>
              <a:rPr lang="en-US" dirty="0" smtClean="0"/>
              <a:t>Page Layout Options</a:t>
            </a:r>
            <a:endParaRPr lang="en-US" dirty="0"/>
          </a:p>
        </p:txBody>
      </p:sp>
      <p:pic>
        <p:nvPicPr>
          <p:cNvPr id="8" name="Content Placeholder 7" descr="e52.tif"/>
          <p:cNvPicPr>
            <a:picLocks noGrp="1" noChangeAspect="1"/>
          </p:cNvPicPr>
          <p:nvPr>
            <p:ph idx="1"/>
          </p:nvPr>
        </p:nvPicPr>
        <p:blipFill>
          <a:blip r:embed="rId3" cstate="print"/>
          <a:stretch>
            <a:fillRect/>
          </a:stretch>
        </p:blipFill>
        <p:spPr>
          <a:xfrm>
            <a:off x="457200" y="3090852"/>
            <a:ext cx="8229600" cy="1544659"/>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93C7F19C-AC8D-4512-A5FF-003EDEFCABB8}" type="slidenum">
              <a:rPr lang="en-US"/>
              <a:pPr/>
              <a:t>14</a:t>
            </a:fld>
            <a:endParaRPr lang="en-US"/>
          </a:p>
        </p:txBody>
      </p:sp>
      <p:sp>
        <p:nvSpPr>
          <p:cNvPr id="713730" name="Rectangle 2"/>
          <p:cNvSpPr>
            <a:spLocks noGrp="1" noChangeArrowheads="1"/>
          </p:cNvSpPr>
          <p:nvPr>
            <p:ph type="title"/>
          </p:nvPr>
        </p:nvSpPr>
        <p:spPr/>
        <p:txBody>
          <a:bodyPr/>
          <a:lstStyle/>
          <a:p>
            <a:r>
              <a:rPr lang="en-US" sz="2000" dirty="0" smtClean="0"/>
              <a:t>Chapter 5</a:t>
            </a:r>
            <a:r>
              <a:rPr lang="en-US" sz="2000" dirty="0"/>
              <a:t/>
            </a:r>
            <a:br>
              <a:rPr lang="en-US" sz="2000" dirty="0"/>
            </a:br>
            <a:r>
              <a:rPr lang="en-US" dirty="0" smtClean="0"/>
              <a:t>Headers and Footers</a:t>
            </a:r>
            <a:endParaRPr lang="en-US" dirty="0"/>
          </a:p>
        </p:txBody>
      </p:sp>
      <p:pic>
        <p:nvPicPr>
          <p:cNvPr id="7" name="Picture 6" descr="ribbon design tab.tif"/>
          <p:cNvPicPr>
            <a:picLocks noChangeAspect="1"/>
          </p:cNvPicPr>
          <p:nvPr/>
        </p:nvPicPr>
        <p:blipFill>
          <a:blip r:embed="rId3" cstate="print"/>
          <a:stretch>
            <a:fillRect/>
          </a:stretch>
        </p:blipFill>
        <p:spPr>
          <a:xfrm>
            <a:off x="404455" y="2122248"/>
            <a:ext cx="8423023" cy="2763804"/>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93C7F19C-AC8D-4512-A5FF-003EDEFCABB8}" type="slidenum">
              <a:rPr lang="en-US"/>
              <a:pPr/>
              <a:t>15</a:t>
            </a:fld>
            <a:endParaRPr lang="en-US"/>
          </a:p>
        </p:txBody>
      </p:sp>
      <p:sp>
        <p:nvSpPr>
          <p:cNvPr id="713730" name="Rectangle 2"/>
          <p:cNvSpPr>
            <a:spLocks noGrp="1" noChangeArrowheads="1"/>
          </p:cNvSpPr>
          <p:nvPr>
            <p:ph type="title"/>
          </p:nvPr>
        </p:nvSpPr>
        <p:spPr/>
        <p:txBody>
          <a:bodyPr/>
          <a:lstStyle/>
          <a:p>
            <a:r>
              <a:rPr lang="en-US" sz="2000" dirty="0" smtClean="0"/>
              <a:t>Chapter 5</a:t>
            </a:r>
            <a:br>
              <a:rPr lang="en-US" sz="2000" dirty="0" smtClean="0"/>
            </a:br>
            <a:r>
              <a:rPr lang="en-US" dirty="0" smtClean="0"/>
              <a:t>Error Checking</a:t>
            </a:r>
            <a:endParaRPr lang="en-US" dirty="0"/>
          </a:p>
        </p:txBody>
      </p:sp>
      <p:pic>
        <p:nvPicPr>
          <p:cNvPr id="6" name="Picture 5" descr="error checking example.tif"/>
          <p:cNvPicPr>
            <a:picLocks noChangeAspect="1"/>
          </p:cNvPicPr>
          <p:nvPr/>
        </p:nvPicPr>
        <p:blipFill>
          <a:blip r:embed="rId3" cstate="print"/>
          <a:stretch>
            <a:fillRect/>
          </a:stretch>
        </p:blipFill>
        <p:spPr>
          <a:xfrm>
            <a:off x="2354872" y="2344248"/>
            <a:ext cx="4678809" cy="2931136"/>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93C7F19C-AC8D-4512-A5FF-003EDEFCABB8}" type="slidenum">
              <a:rPr lang="en-US"/>
              <a:pPr/>
              <a:t>16</a:t>
            </a:fld>
            <a:endParaRPr lang="en-US"/>
          </a:p>
        </p:txBody>
      </p:sp>
      <p:sp>
        <p:nvSpPr>
          <p:cNvPr id="713730" name="Rectangle 2"/>
          <p:cNvSpPr>
            <a:spLocks noGrp="1" noChangeArrowheads="1"/>
          </p:cNvSpPr>
          <p:nvPr>
            <p:ph type="title"/>
          </p:nvPr>
        </p:nvSpPr>
        <p:spPr/>
        <p:txBody>
          <a:bodyPr/>
          <a:lstStyle/>
          <a:p>
            <a:r>
              <a:rPr lang="en-US" sz="2000" dirty="0" smtClean="0"/>
              <a:t>Chapter 5</a:t>
            </a:r>
            <a:r>
              <a:rPr lang="en-US" sz="2000" dirty="0"/>
              <a:t/>
            </a:r>
            <a:br>
              <a:rPr lang="en-US" sz="2000" dirty="0"/>
            </a:br>
            <a:r>
              <a:rPr lang="en-US" dirty="0" smtClean="0"/>
              <a:t>Displaying Formulas</a:t>
            </a:r>
            <a:endParaRPr lang="en-US" dirty="0"/>
          </a:p>
        </p:txBody>
      </p:sp>
      <p:pic>
        <p:nvPicPr>
          <p:cNvPr id="6" name="Picture 5" descr="formulas displayed example.tif"/>
          <p:cNvPicPr>
            <a:picLocks noChangeAspect="1"/>
          </p:cNvPicPr>
          <p:nvPr/>
        </p:nvPicPr>
        <p:blipFill>
          <a:blip r:embed="rId3" cstate="print"/>
          <a:stretch>
            <a:fillRect/>
          </a:stretch>
        </p:blipFill>
        <p:spPr>
          <a:xfrm>
            <a:off x="4111815" y="2632197"/>
            <a:ext cx="4101665" cy="2062896"/>
          </a:xfrm>
          <a:prstGeom prst="rect">
            <a:avLst/>
          </a:prstGeom>
        </p:spPr>
      </p:pic>
      <p:pic>
        <p:nvPicPr>
          <p:cNvPr id="7" name="Picture 6" descr="formula example.tif"/>
          <p:cNvPicPr>
            <a:picLocks noChangeAspect="1"/>
          </p:cNvPicPr>
          <p:nvPr/>
        </p:nvPicPr>
        <p:blipFill>
          <a:blip r:embed="rId4" cstate="print"/>
          <a:stretch>
            <a:fillRect/>
          </a:stretch>
        </p:blipFill>
        <p:spPr>
          <a:xfrm>
            <a:off x="937846" y="2654544"/>
            <a:ext cx="2688723" cy="204054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BDE3F109-4E6C-4DA3-90BE-15B07BDEA553}" type="slidenum">
              <a:rPr lang="en-US"/>
              <a:pPr/>
              <a:t>17</a:t>
            </a:fld>
            <a:endParaRPr lang="en-US"/>
          </a:p>
        </p:txBody>
      </p:sp>
      <p:sp>
        <p:nvSpPr>
          <p:cNvPr id="700418" name="Rectangle 2"/>
          <p:cNvSpPr>
            <a:spLocks noGrp="1" noChangeArrowheads="1"/>
          </p:cNvSpPr>
          <p:nvPr>
            <p:ph type="title"/>
          </p:nvPr>
        </p:nvSpPr>
        <p:spPr/>
        <p:txBody>
          <a:bodyPr/>
          <a:lstStyle/>
          <a:p>
            <a:r>
              <a:rPr lang="en-US" sz="2000" dirty="0" smtClean="0"/>
              <a:t>Chapter 5</a:t>
            </a:r>
            <a:r>
              <a:rPr lang="en-US" sz="2000" dirty="0"/>
              <a:t/>
            </a:r>
            <a:br>
              <a:rPr lang="en-US" sz="2000" dirty="0"/>
            </a:br>
            <a:r>
              <a:rPr lang="en-US" dirty="0" smtClean="0"/>
              <a:t>Using Cell References in Formulas</a:t>
            </a:r>
            <a:endParaRPr lang="en-US" dirty="0"/>
          </a:p>
        </p:txBody>
      </p:sp>
      <p:pic>
        <p:nvPicPr>
          <p:cNvPr id="7" name="Content Placeholder 6" descr="cell references.tif"/>
          <p:cNvPicPr>
            <a:picLocks noGrp="1" noChangeAspect="1"/>
          </p:cNvPicPr>
          <p:nvPr>
            <p:ph idx="1"/>
          </p:nvPr>
        </p:nvPicPr>
        <p:blipFill>
          <a:blip r:embed="rId3" cstate="print"/>
          <a:stretch>
            <a:fillRect/>
          </a:stretch>
        </p:blipFill>
        <p:spPr>
          <a:xfrm>
            <a:off x="1838691" y="2947316"/>
            <a:ext cx="5605160" cy="1624684"/>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93C7F19C-AC8D-4512-A5FF-003EDEFCABB8}" type="slidenum">
              <a:rPr lang="en-US"/>
              <a:pPr/>
              <a:t>18</a:t>
            </a:fld>
            <a:endParaRPr lang="en-US"/>
          </a:p>
        </p:txBody>
      </p:sp>
      <p:sp>
        <p:nvSpPr>
          <p:cNvPr id="713730" name="Rectangle 2"/>
          <p:cNvSpPr>
            <a:spLocks noGrp="1" noChangeArrowheads="1"/>
          </p:cNvSpPr>
          <p:nvPr>
            <p:ph type="title"/>
          </p:nvPr>
        </p:nvSpPr>
        <p:spPr/>
        <p:txBody>
          <a:bodyPr/>
          <a:lstStyle/>
          <a:p>
            <a:r>
              <a:rPr lang="en-US" sz="2000" dirty="0" smtClean="0"/>
              <a:t>Chapter 5</a:t>
            </a:r>
            <a:br>
              <a:rPr lang="en-US" sz="2000" dirty="0" smtClean="0"/>
            </a:br>
            <a:r>
              <a:rPr lang="en-US" dirty="0" smtClean="0"/>
              <a:t>Cut, Copy, and Paste</a:t>
            </a:r>
            <a:endParaRPr lang="en-US" dirty="0"/>
          </a:p>
        </p:txBody>
      </p:sp>
      <p:pic>
        <p:nvPicPr>
          <p:cNvPr id="6" name="Picture 5" descr="e53.tif"/>
          <p:cNvPicPr>
            <a:picLocks noChangeAspect="1"/>
          </p:cNvPicPr>
          <p:nvPr/>
        </p:nvPicPr>
        <p:blipFill>
          <a:blip r:embed="rId3" cstate="print"/>
          <a:stretch>
            <a:fillRect/>
          </a:stretch>
        </p:blipFill>
        <p:spPr>
          <a:xfrm>
            <a:off x="545135" y="2862976"/>
            <a:ext cx="8033360" cy="18288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79ECFDB3-41EC-4EBD-9022-CB9EA59715D1}" type="slidenum">
              <a:rPr lang="en-US"/>
              <a:pPr/>
              <a:t>19</a:t>
            </a:fld>
            <a:endParaRPr lang="en-US"/>
          </a:p>
        </p:txBody>
      </p:sp>
      <p:sp>
        <p:nvSpPr>
          <p:cNvPr id="688130" name="Rectangle 2"/>
          <p:cNvSpPr>
            <a:spLocks noGrp="1" noChangeArrowheads="1"/>
          </p:cNvSpPr>
          <p:nvPr>
            <p:ph type="title"/>
          </p:nvPr>
        </p:nvSpPr>
        <p:spPr/>
        <p:txBody>
          <a:bodyPr/>
          <a:lstStyle/>
          <a:p>
            <a:r>
              <a:rPr lang="en-US" sz="2000" dirty="0" smtClean="0"/>
              <a:t>Chapter 5</a:t>
            </a:r>
            <a:r>
              <a:rPr lang="en-US" sz="2000" dirty="0"/>
              <a:t/>
            </a:r>
            <a:br>
              <a:rPr lang="en-US" sz="2000" dirty="0"/>
            </a:br>
            <a:r>
              <a:rPr lang="en-US" dirty="0" smtClean="0"/>
              <a:t>Fill Handle</a:t>
            </a:r>
            <a:endParaRPr lang="en-US" dirty="0"/>
          </a:p>
        </p:txBody>
      </p:sp>
      <p:pic>
        <p:nvPicPr>
          <p:cNvPr id="7" name="Picture 6" descr="e57.tif"/>
          <p:cNvPicPr>
            <a:picLocks noChangeAspect="1"/>
          </p:cNvPicPr>
          <p:nvPr/>
        </p:nvPicPr>
        <p:blipFill>
          <a:blip r:embed="rId3" cstate="print"/>
          <a:stretch>
            <a:fillRect/>
          </a:stretch>
        </p:blipFill>
        <p:spPr>
          <a:xfrm>
            <a:off x="1257300" y="2247900"/>
            <a:ext cx="6629400" cy="23622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0C5BB82A-E99F-47AD-B446-F492C19AEF56}" type="slidenum">
              <a:rPr lang="en-US"/>
              <a:pPr/>
              <a:t>2</a:t>
            </a:fld>
            <a:endParaRPr lang="en-US"/>
          </a:p>
        </p:txBody>
      </p:sp>
      <p:sp>
        <p:nvSpPr>
          <p:cNvPr id="446466" name="Rectangle 2"/>
          <p:cNvSpPr>
            <a:spLocks noGrp="1" noChangeArrowheads="1"/>
          </p:cNvSpPr>
          <p:nvPr>
            <p:ph type="title"/>
          </p:nvPr>
        </p:nvSpPr>
        <p:spPr>
          <a:xfrm>
            <a:off x="685800" y="381000"/>
            <a:ext cx="7772400" cy="1417638"/>
          </a:xfrm>
        </p:spPr>
        <p:txBody>
          <a:bodyPr/>
          <a:lstStyle/>
          <a:p>
            <a:r>
              <a:rPr lang="en-US" sz="2000" dirty="0" smtClean="0"/>
              <a:t>Chapter 5</a:t>
            </a:r>
            <a:r>
              <a:rPr lang="en-US" sz="2000" dirty="0"/>
              <a:t/>
            </a:r>
            <a:br>
              <a:rPr lang="en-US" sz="2000" dirty="0"/>
            </a:br>
            <a:r>
              <a:rPr lang="en-US" dirty="0" smtClean="0"/>
              <a:t>Entering Data into a Worksheet</a:t>
            </a:r>
            <a:endParaRPr lang="en-US" dirty="0"/>
          </a:p>
        </p:txBody>
      </p:sp>
      <p:pic>
        <p:nvPicPr>
          <p:cNvPr id="7" name="Picture 6" descr="entering data alignment.tif"/>
          <p:cNvPicPr>
            <a:picLocks noChangeAspect="1"/>
          </p:cNvPicPr>
          <p:nvPr/>
        </p:nvPicPr>
        <p:blipFill>
          <a:blip r:embed="rId3" cstate="print"/>
          <a:stretch>
            <a:fillRect/>
          </a:stretch>
        </p:blipFill>
        <p:spPr>
          <a:xfrm>
            <a:off x="1657716" y="3074376"/>
            <a:ext cx="6013573" cy="100525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79ECFDB3-41EC-4EBD-9022-CB9EA59715D1}" type="slidenum">
              <a:rPr lang="en-US"/>
              <a:pPr/>
              <a:t>20</a:t>
            </a:fld>
            <a:endParaRPr lang="en-US"/>
          </a:p>
        </p:txBody>
      </p:sp>
      <p:sp>
        <p:nvSpPr>
          <p:cNvPr id="688130" name="Rectangle 2"/>
          <p:cNvSpPr>
            <a:spLocks noGrp="1" noChangeArrowheads="1"/>
          </p:cNvSpPr>
          <p:nvPr>
            <p:ph type="title"/>
          </p:nvPr>
        </p:nvSpPr>
        <p:spPr/>
        <p:txBody>
          <a:bodyPr/>
          <a:lstStyle/>
          <a:p>
            <a:r>
              <a:rPr lang="en-US" sz="2000" dirty="0" smtClean="0"/>
              <a:t>Chapter 5</a:t>
            </a:r>
            <a:br>
              <a:rPr lang="en-US" sz="2000" dirty="0" smtClean="0"/>
            </a:br>
            <a:r>
              <a:rPr lang="en-US" dirty="0" smtClean="0"/>
              <a:t>Copying and Pasting Data between Word and Excel</a:t>
            </a:r>
            <a:endParaRPr lang="en-US" dirty="0"/>
          </a:p>
        </p:txBody>
      </p:sp>
      <p:pic>
        <p:nvPicPr>
          <p:cNvPr id="6" name="Picture 5" descr="copying to Word.tif"/>
          <p:cNvPicPr>
            <a:picLocks noChangeAspect="1"/>
          </p:cNvPicPr>
          <p:nvPr/>
        </p:nvPicPr>
        <p:blipFill>
          <a:blip r:embed="rId3" cstate="print"/>
          <a:stretch>
            <a:fillRect/>
          </a:stretch>
        </p:blipFill>
        <p:spPr>
          <a:xfrm>
            <a:off x="2347912" y="2332895"/>
            <a:ext cx="4448175" cy="24384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79ECFDB3-41EC-4EBD-9022-CB9EA59715D1}" type="slidenum">
              <a:rPr lang="en-US"/>
              <a:pPr/>
              <a:t>21</a:t>
            </a:fld>
            <a:endParaRPr lang="en-US"/>
          </a:p>
        </p:txBody>
      </p:sp>
      <p:sp>
        <p:nvSpPr>
          <p:cNvPr id="688130" name="Rectangle 2"/>
          <p:cNvSpPr>
            <a:spLocks noGrp="1" noChangeArrowheads="1"/>
          </p:cNvSpPr>
          <p:nvPr>
            <p:ph type="title"/>
          </p:nvPr>
        </p:nvSpPr>
        <p:spPr/>
        <p:txBody>
          <a:bodyPr/>
          <a:lstStyle/>
          <a:p>
            <a:r>
              <a:rPr lang="en-US" sz="2000" dirty="0" smtClean="0"/>
              <a:t>Chapter 5</a:t>
            </a:r>
            <a:r>
              <a:rPr lang="en-US" sz="2000" dirty="0"/>
              <a:t/>
            </a:r>
            <a:br>
              <a:rPr lang="en-US" sz="2000" dirty="0"/>
            </a:br>
            <a:r>
              <a:rPr lang="en-US" dirty="0" smtClean="0"/>
              <a:t>Conditional Formatting – Below Average Rule</a:t>
            </a:r>
            <a:endParaRPr lang="en-US" dirty="0"/>
          </a:p>
        </p:txBody>
      </p:sp>
      <p:pic>
        <p:nvPicPr>
          <p:cNvPr id="7" name="Picture 6" descr="below average rule.tif"/>
          <p:cNvPicPr>
            <a:picLocks noChangeAspect="1"/>
          </p:cNvPicPr>
          <p:nvPr/>
        </p:nvPicPr>
        <p:blipFill>
          <a:blip r:embed="rId3" cstate="print"/>
          <a:stretch>
            <a:fillRect/>
          </a:stretch>
        </p:blipFill>
        <p:spPr>
          <a:xfrm>
            <a:off x="3633787" y="2324099"/>
            <a:ext cx="2749428" cy="323790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79ECFDB3-41EC-4EBD-9022-CB9EA59715D1}" type="slidenum">
              <a:rPr lang="en-US"/>
              <a:pPr/>
              <a:t>22</a:t>
            </a:fld>
            <a:endParaRPr lang="en-US"/>
          </a:p>
        </p:txBody>
      </p:sp>
      <p:sp>
        <p:nvSpPr>
          <p:cNvPr id="688130" name="Rectangle 2"/>
          <p:cNvSpPr>
            <a:spLocks noGrp="1" noChangeArrowheads="1"/>
          </p:cNvSpPr>
          <p:nvPr>
            <p:ph type="title"/>
          </p:nvPr>
        </p:nvSpPr>
        <p:spPr/>
        <p:txBody>
          <a:bodyPr/>
          <a:lstStyle/>
          <a:p>
            <a:r>
              <a:rPr lang="en-US" sz="2000" dirty="0" smtClean="0"/>
              <a:t>Chapter 5</a:t>
            </a:r>
            <a:r>
              <a:rPr lang="en-US" sz="2000" dirty="0"/>
              <a:t/>
            </a:r>
            <a:br>
              <a:rPr lang="en-US" sz="2000" dirty="0"/>
            </a:br>
            <a:r>
              <a:rPr lang="en-US" dirty="0" smtClean="0"/>
              <a:t>Conditional Formatting – Data Bars</a:t>
            </a:r>
            <a:endParaRPr lang="en-US" dirty="0"/>
          </a:p>
        </p:txBody>
      </p:sp>
      <p:pic>
        <p:nvPicPr>
          <p:cNvPr id="6" name="Picture 5" descr="data bars.tif"/>
          <p:cNvPicPr>
            <a:picLocks noChangeAspect="1"/>
          </p:cNvPicPr>
          <p:nvPr/>
        </p:nvPicPr>
        <p:blipFill>
          <a:blip r:embed="rId3" cstate="print"/>
          <a:stretch>
            <a:fillRect/>
          </a:stretch>
        </p:blipFill>
        <p:spPr>
          <a:xfrm>
            <a:off x="2786795" y="2516798"/>
            <a:ext cx="3051298" cy="221559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79ECFDB3-41EC-4EBD-9022-CB9EA59715D1}" type="slidenum">
              <a:rPr lang="en-US"/>
              <a:pPr/>
              <a:t>23</a:t>
            </a:fld>
            <a:endParaRPr lang="en-US"/>
          </a:p>
        </p:txBody>
      </p:sp>
      <p:sp>
        <p:nvSpPr>
          <p:cNvPr id="688130" name="Rectangle 2"/>
          <p:cNvSpPr>
            <a:spLocks noGrp="1" noChangeArrowheads="1"/>
          </p:cNvSpPr>
          <p:nvPr>
            <p:ph type="title"/>
          </p:nvPr>
        </p:nvSpPr>
        <p:spPr/>
        <p:txBody>
          <a:bodyPr/>
          <a:lstStyle/>
          <a:p>
            <a:r>
              <a:rPr lang="en-US" sz="2000" dirty="0" smtClean="0"/>
              <a:t>Chapter 5</a:t>
            </a:r>
            <a:r>
              <a:rPr lang="en-US" sz="2000" dirty="0"/>
              <a:t/>
            </a:r>
            <a:br>
              <a:rPr lang="en-US" sz="2000" dirty="0"/>
            </a:br>
            <a:r>
              <a:rPr lang="en-US" dirty="0" smtClean="0"/>
              <a:t>Adding Graphics</a:t>
            </a:r>
            <a:endParaRPr lang="en-US" dirty="0"/>
          </a:p>
        </p:txBody>
      </p:sp>
      <p:pic>
        <p:nvPicPr>
          <p:cNvPr id="7" name="Picture 6" descr="e54.tif"/>
          <p:cNvPicPr>
            <a:picLocks noChangeAspect="1"/>
          </p:cNvPicPr>
          <p:nvPr/>
        </p:nvPicPr>
        <p:blipFill>
          <a:blip r:embed="rId3" cstate="print"/>
          <a:stretch>
            <a:fillRect/>
          </a:stretch>
        </p:blipFill>
        <p:spPr>
          <a:xfrm>
            <a:off x="386871" y="3157704"/>
            <a:ext cx="8345560" cy="155448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79ECFDB3-41EC-4EBD-9022-CB9EA59715D1}" type="slidenum">
              <a:rPr lang="en-US"/>
              <a:pPr/>
              <a:t>24</a:t>
            </a:fld>
            <a:endParaRPr lang="en-US"/>
          </a:p>
        </p:txBody>
      </p:sp>
      <p:sp>
        <p:nvSpPr>
          <p:cNvPr id="688130" name="Rectangle 2"/>
          <p:cNvSpPr>
            <a:spLocks noGrp="1" noChangeArrowheads="1"/>
          </p:cNvSpPr>
          <p:nvPr>
            <p:ph type="title"/>
          </p:nvPr>
        </p:nvSpPr>
        <p:spPr/>
        <p:txBody>
          <a:bodyPr/>
          <a:lstStyle/>
          <a:p>
            <a:r>
              <a:rPr lang="en-US" sz="2000" dirty="0" smtClean="0"/>
              <a:t>Chapter 5</a:t>
            </a:r>
            <a:r>
              <a:rPr lang="en-US" sz="2000" dirty="0"/>
              <a:t/>
            </a:r>
            <a:br>
              <a:rPr lang="en-US" sz="2000" dirty="0"/>
            </a:br>
            <a:r>
              <a:rPr lang="en-US" dirty="0" smtClean="0"/>
              <a:t>Sizing and Rotating a Graphic</a:t>
            </a:r>
            <a:endParaRPr lang="en-US" dirty="0"/>
          </a:p>
        </p:txBody>
      </p:sp>
      <p:pic>
        <p:nvPicPr>
          <p:cNvPr id="7" name="Picture 6" descr="ve63.tif"/>
          <p:cNvPicPr>
            <a:picLocks noChangeAspect="1"/>
          </p:cNvPicPr>
          <p:nvPr/>
        </p:nvPicPr>
        <p:blipFill>
          <a:blip r:embed="rId3" cstate="print"/>
          <a:stretch>
            <a:fillRect/>
          </a:stretch>
        </p:blipFill>
        <p:spPr>
          <a:xfrm>
            <a:off x="1682985" y="2524124"/>
            <a:ext cx="6206390" cy="2276475"/>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79ECFDB3-41EC-4EBD-9022-CB9EA59715D1}" type="slidenum">
              <a:rPr lang="en-US"/>
              <a:pPr/>
              <a:t>25</a:t>
            </a:fld>
            <a:endParaRPr lang="en-US"/>
          </a:p>
        </p:txBody>
      </p:sp>
      <p:sp>
        <p:nvSpPr>
          <p:cNvPr id="688130" name="Rectangle 2"/>
          <p:cNvSpPr>
            <a:spLocks noGrp="1" noChangeArrowheads="1"/>
          </p:cNvSpPr>
          <p:nvPr>
            <p:ph type="title"/>
          </p:nvPr>
        </p:nvSpPr>
        <p:spPr/>
        <p:txBody>
          <a:bodyPr/>
          <a:lstStyle/>
          <a:p>
            <a:r>
              <a:rPr lang="en-US" sz="2000" dirty="0" smtClean="0"/>
              <a:t>Chapter 5</a:t>
            </a:r>
            <a:r>
              <a:rPr lang="en-US" sz="2000" dirty="0"/>
              <a:t/>
            </a:r>
            <a:br>
              <a:rPr lang="en-US" sz="2000" dirty="0"/>
            </a:br>
            <a:r>
              <a:rPr lang="en-US" dirty="0" smtClean="0"/>
              <a:t>Hyperlinks in a Worksheet</a:t>
            </a:r>
            <a:endParaRPr lang="en-US" dirty="0"/>
          </a:p>
        </p:txBody>
      </p:sp>
      <p:pic>
        <p:nvPicPr>
          <p:cNvPr id="6" name="Picture 5" descr="hyperlink example.tif"/>
          <p:cNvPicPr>
            <a:picLocks noChangeAspect="1"/>
          </p:cNvPicPr>
          <p:nvPr/>
        </p:nvPicPr>
        <p:blipFill>
          <a:blip r:embed="rId3" cstate="print"/>
          <a:stretch>
            <a:fillRect/>
          </a:stretch>
        </p:blipFill>
        <p:spPr>
          <a:xfrm>
            <a:off x="2187446" y="2180489"/>
            <a:ext cx="4963508" cy="1195754"/>
          </a:xfrm>
          <a:prstGeom prst="rect">
            <a:avLst/>
          </a:prstGeom>
        </p:spPr>
      </p:pic>
      <p:pic>
        <p:nvPicPr>
          <p:cNvPr id="8" name="Picture 7" descr="email hyperlink.tif"/>
          <p:cNvPicPr>
            <a:picLocks noChangeAspect="1"/>
          </p:cNvPicPr>
          <p:nvPr/>
        </p:nvPicPr>
        <p:blipFill>
          <a:blip r:embed="rId4" cstate="print"/>
          <a:stretch>
            <a:fillRect/>
          </a:stretch>
        </p:blipFill>
        <p:spPr>
          <a:xfrm>
            <a:off x="2187446" y="3827219"/>
            <a:ext cx="4969492" cy="1260206"/>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79ECFDB3-41EC-4EBD-9022-CB9EA59715D1}" type="slidenum">
              <a:rPr lang="en-US"/>
              <a:pPr/>
              <a:t>26</a:t>
            </a:fld>
            <a:endParaRPr lang="en-US"/>
          </a:p>
        </p:txBody>
      </p:sp>
      <p:sp>
        <p:nvSpPr>
          <p:cNvPr id="688130" name="Rectangle 2"/>
          <p:cNvSpPr>
            <a:spLocks noGrp="1" noChangeArrowheads="1"/>
          </p:cNvSpPr>
          <p:nvPr>
            <p:ph type="title"/>
          </p:nvPr>
        </p:nvSpPr>
        <p:spPr/>
        <p:txBody>
          <a:bodyPr/>
          <a:lstStyle/>
          <a:p>
            <a:r>
              <a:rPr lang="en-US" sz="2000" dirty="0" smtClean="0"/>
              <a:t>Chapter 5</a:t>
            </a:r>
            <a:r>
              <a:rPr lang="en-US" sz="2000" dirty="0"/>
              <a:t/>
            </a:r>
            <a:br>
              <a:rPr lang="en-US" sz="2000" dirty="0"/>
            </a:br>
            <a:r>
              <a:rPr lang="en-US" dirty="0" smtClean="0"/>
              <a:t>Protecting Worksheets</a:t>
            </a:r>
            <a:endParaRPr lang="en-US" dirty="0"/>
          </a:p>
        </p:txBody>
      </p:sp>
      <p:pic>
        <p:nvPicPr>
          <p:cNvPr id="7" name="Picture 6" descr="db protect sheet.tif"/>
          <p:cNvPicPr>
            <a:picLocks noChangeAspect="1"/>
          </p:cNvPicPr>
          <p:nvPr/>
        </p:nvPicPr>
        <p:blipFill>
          <a:blip r:embed="rId3" cstate="print"/>
          <a:stretch>
            <a:fillRect/>
          </a:stretch>
        </p:blipFill>
        <p:spPr>
          <a:xfrm>
            <a:off x="3105516" y="1720406"/>
            <a:ext cx="3330453" cy="3834322"/>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Chapter 5</a:t>
            </a:r>
            <a:br>
              <a:rPr lang="en-US" sz="2000" dirty="0" smtClean="0"/>
            </a:br>
            <a:r>
              <a:rPr lang="en-US" dirty="0" smtClean="0"/>
              <a:t>Reviewing a Worksheet</a:t>
            </a:r>
            <a:endParaRPr lang="en-US" dirty="0"/>
          </a:p>
        </p:txBody>
      </p:sp>
      <p:sp>
        <p:nvSpPr>
          <p:cNvPr id="4" name="Footer Placeholder 3"/>
          <p:cNvSpPr>
            <a:spLocks noGrp="1"/>
          </p:cNvSpPr>
          <p:nvPr>
            <p:ph type="ftr" sz="quarter" idx="10"/>
          </p:nvPr>
        </p:nvSpPr>
        <p:spPr/>
        <p:txBody>
          <a:bodyPr/>
          <a:lstStyle/>
          <a:p>
            <a:r>
              <a:rPr lang="en-US" smtClean="0"/>
              <a:t>© 2007 Lawrenceville Press</a:t>
            </a:r>
            <a:endParaRPr lang="en-US"/>
          </a:p>
        </p:txBody>
      </p:sp>
      <p:sp>
        <p:nvSpPr>
          <p:cNvPr id="5" name="Slide Number Placeholder 4"/>
          <p:cNvSpPr>
            <a:spLocks noGrp="1"/>
          </p:cNvSpPr>
          <p:nvPr>
            <p:ph type="sldNum" sz="quarter" idx="11"/>
          </p:nvPr>
        </p:nvSpPr>
        <p:spPr/>
        <p:txBody>
          <a:bodyPr/>
          <a:lstStyle/>
          <a:p>
            <a:r>
              <a:rPr lang="en-US" smtClean="0"/>
              <a:t>Slide </a:t>
            </a:r>
            <a:fld id="{67A13CB8-559A-463F-AD06-6505BF2C9762}" type="slidenum">
              <a:rPr lang="en-US" smtClean="0"/>
              <a:pPr/>
              <a:t>27</a:t>
            </a:fld>
            <a:endParaRPr lang="en-US"/>
          </a:p>
        </p:txBody>
      </p:sp>
      <p:pic>
        <p:nvPicPr>
          <p:cNvPr id="7" name="Content Placeholder 6" descr="e 56.tif"/>
          <p:cNvPicPr>
            <a:picLocks noGrp="1" noChangeAspect="1"/>
          </p:cNvPicPr>
          <p:nvPr>
            <p:ph idx="1"/>
          </p:nvPr>
        </p:nvPicPr>
        <p:blipFill>
          <a:blip r:embed="rId3" cstate="print"/>
          <a:stretch>
            <a:fillRect/>
          </a:stretch>
        </p:blipFill>
        <p:spPr>
          <a:xfrm>
            <a:off x="457200" y="3071050"/>
            <a:ext cx="8229600" cy="1584262"/>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Chapter 5</a:t>
            </a:r>
            <a:br>
              <a:rPr lang="en-US" sz="2000" dirty="0" smtClean="0"/>
            </a:br>
            <a:r>
              <a:rPr lang="en-US" dirty="0" smtClean="0"/>
              <a:t>Track Changes</a:t>
            </a:r>
            <a:endParaRPr lang="en-US" dirty="0"/>
          </a:p>
        </p:txBody>
      </p:sp>
      <p:pic>
        <p:nvPicPr>
          <p:cNvPr id="6" name="Content Placeholder 5" descr="track changes.tif"/>
          <p:cNvPicPr>
            <a:picLocks noGrp="1" noChangeAspect="1"/>
          </p:cNvPicPr>
          <p:nvPr>
            <p:ph idx="1"/>
          </p:nvPr>
        </p:nvPicPr>
        <p:blipFill>
          <a:blip r:embed="rId3" cstate="print"/>
          <a:stretch>
            <a:fillRect/>
          </a:stretch>
        </p:blipFill>
        <p:spPr>
          <a:xfrm>
            <a:off x="3104195" y="2179453"/>
            <a:ext cx="3208681" cy="2673901"/>
          </a:xfrm>
        </p:spPr>
      </p:pic>
      <p:sp>
        <p:nvSpPr>
          <p:cNvPr id="4" name="Footer Placeholder 3"/>
          <p:cNvSpPr>
            <a:spLocks noGrp="1"/>
          </p:cNvSpPr>
          <p:nvPr>
            <p:ph type="ftr" sz="quarter" idx="10"/>
          </p:nvPr>
        </p:nvSpPr>
        <p:spPr/>
        <p:txBody>
          <a:bodyPr/>
          <a:lstStyle/>
          <a:p>
            <a:r>
              <a:rPr lang="en-US" smtClean="0"/>
              <a:t>© 2007 Lawrenceville Press</a:t>
            </a:r>
            <a:endParaRPr lang="en-US"/>
          </a:p>
        </p:txBody>
      </p:sp>
      <p:sp>
        <p:nvSpPr>
          <p:cNvPr id="5" name="Slide Number Placeholder 4"/>
          <p:cNvSpPr>
            <a:spLocks noGrp="1"/>
          </p:cNvSpPr>
          <p:nvPr>
            <p:ph type="sldNum" sz="quarter" idx="11"/>
          </p:nvPr>
        </p:nvSpPr>
        <p:spPr/>
        <p:txBody>
          <a:bodyPr/>
          <a:lstStyle/>
          <a:p>
            <a:r>
              <a:rPr lang="en-US" smtClean="0"/>
              <a:t>Slide </a:t>
            </a:r>
            <a:fld id="{67A13CB8-559A-463F-AD06-6505BF2C9762}" type="slidenum">
              <a:rPr lang="en-US" smtClean="0"/>
              <a:pPr/>
              <a:t>28</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366B43C6-4D02-4C9B-8F6D-02B8D3E1576B}" type="slidenum">
              <a:rPr lang="en-US"/>
              <a:pPr/>
              <a:t>3</a:t>
            </a:fld>
            <a:endParaRPr lang="en-US"/>
          </a:p>
        </p:txBody>
      </p:sp>
      <p:sp>
        <p:nvSpPr>
          <p:cNvPr id="686082" name="Rectangle 2"/>
          <p:cNvSpPr>
            <a:spLocks noGrp="1" noChangeArrowheads="1"/>
          </p:cNvSpPr>
          <p:nvPr>
            <p:ph type="title"/>
          </p:nvPr>
        </p:nvSpPr>
        <p:spPr/>
        <p:txBody>
          <a:bodyPr/>
          <a:lstStyle/>
          <a:p>
            <a:r>
              <a:rPr lang="en-US" sz="2000" dirty="0" smtClean="0"/>
              <a:t>Chapter 5</a:t>
            </a:r>
            <a:r>
              <a:rPr lang="en-US" sz="2000" dirty="0"/>
              <a:t/>
            </a:r>
            <a:br>
              <a:rPr lang="en-US" sz="2000" dirty="0"/>
            </a:br>
            <a:r>
              <a:rPr lang="en-US" dirty="0" smtClean="0"/>
              <a:t> Entering Data into a Worksheet</a:t>
            </a:r>
            <a:endParaRPr lang="en-US" dirty="0"/>
          </a:p>
        </p:txBody>
      </p:sp>
      <p:pic>
        <p:nvPicPr>
          <p:cNvPr id="7" name="Picture 6" descr="e55.tif"/>
          <p:cNvPicPr>
            <a:picLocks noChangeAspect="1"/>
          </p:cNvPicPr>
          <p:nvPr/>
        </p:nvPicPr>
        <p:blipFill>
          <a:blip r:embed="rId3" cstate="print"/>
          <a:stretch>
            <a:fillRect/>
          </a:stretch>
        </p:blipFill>
        <p:spPr>
          <a:xfrm>
            <a:off x="2428875" y="2581275"/>
            <a:ext cx="4286250" cy="169545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366B43C6-4D02-4C9B-8F6D-02B8D3E1576B}" type="slidenum">
              <a:rPr lang="en-US"/>
              <a:pPr/>
              <a:t>4</a:t>
            </a:fld>
            <a:endParaRPr lang="en-US"/>
          </a:p>
        </p:txBody>
      </p:sp>
      <p:sp>
        <p:nvSpPr>
          <p:cNvPr id="686082" name="Rectangle 2"/>
          <p:cNvSpPr>
            <a:spLocks noGrp="1" noChangeArrowheads="1"/>
          </p:cNvSpPr>
          <p:nvPr>
            <p:ph type="title"/>
          </p:nvPr>
        </p:nvSpPr>
        <p:spPr/>
        <p:txBody>
          <a:bodyPr/>
          <a:lstStyle/>
          <a:p>
            <a:r>
              <a:rPr lang="en-US" sz="2000" dirty="0" smtClean="0"/>
              <a:t>Chapter 5</a:t>
            </a:r>
            <a:r>
              <a:rPr lang="en-US" sz="2000" dirty="0"/>
              <a:t/>
            </a:r>
            <a:br>
              <a:rPr lang="en-US" sz="2000" dirty="0"/>
            </a:br>
            <a:r>
              <a:rPr lang="en-US" dirty="0" smtClean="0"/>
              <a:t>Column Width</a:t>
            </a:r>
            <a:endParaRPr lang="en-US" dirty="0"/>
          </a:p>
        </p:txBody>
      </p:sp>
      <p:pic>
        <p:nvPicPr>
          <p:cNvPr id="7" name="Picture 6" descr="truncated column adjust.tif"/>
          <p:cNvPicPr>
            <a:picLocks noChangeAspect="1"/>
          </p:cNvPicPr>
          <p:nvPr/>
        </p:nvPicPr>
        <p:blipFill>
          <a:blip r:embed="rId3" cstate="print"/>
          <a:stretch>
            <a:fillRect/>
          </a:stretch>
        </p:blipFill>
        <p:spPr>
          <a:xfrm>
            <a:off x="2070221" y="3158270"/>
            <a:ext cx="5689939" cy="116754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C19392B1-207D-4017-A80F-B078F06E53E6}" type="slidenum">
              <a:rPr lang="en-US"/>
              <a:pPr/>
              <a:t>5</a:t>
            </a:fld>
            <a:endParaRPr lang="en-US"/>
          </a:p>
        </p:txBody>
      </p:sp>
      <p:sp>
        <p:nvSpPr>
          <p:cNvPr id="697346" name="Rectangle 2"/>
          <p:cNvSpPr>
            <a:spLocks noGrp="1" noChangeArrowheads="1"/>
          </p:cNvSpPr>
          <p:nvPr>
            <p:ph type="title"/>
          </p:nvPr>
        </p:nvSpPr>
        <p:spPr/>
        <p:txBody>
          <a:bodyPr/>
          <a:lstStyle/>
          <a:p>
            <a:r>
              <a:rPr lang="en-US" sz="2000" dirty="0" smtClean="0"/>
              <a:t>Chapter 5</a:t>
            </a:r>
            <a:r>
              <a:rPr lang="en-US" sz="2000" dirty="0"/>
              <a:t/>
            </a:r>
            <a:br>
              <a:rPr lang="en-US" sz="2000" dirty="0"/>
            </a:br>
            <a:r>
              <a:rPr lang="en-US" dirty="0" smtClean="0"/>
              <a:t>Formatting Cells</a:t>
            </a:r>
            <a:endParaRPr lang="en-US" dirty="0"/>
          </a:p>
        </p:txBody>
      </p:sp>
      <p:pic>
        <p:nvPicPr>
          <p:cNvPr id="6" name="Picture 5" descr="v 5.tif"/>
          <p:cNvPicPr>
            <a:picLocks noChangeAspect="1"/>
          </p:cNvPicPr>
          <p:nvPr/>
        </p:nvPicPr>
        <p:blipFill>
          <a:blip r:embed="rId3" cstate="print"/>
          <a:stretch>
            <a:fillRect/>
          </a:stretch>
        </p:blipFill>
        <p:spPr>
          <a:xfrm>
            <a:off x="457211" y="2942352"/>
            <a:ext cx="8168205" cy="237744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C19392B1-207D-4017-A80F-B078F06E53E6}" type="slidenum">
              <a:rPr lang="en-US"/>
              <a:pPr/>
              <a:t>6</a:t>
            </a:fld>
            <a:endParaRPr lang="en-US"/>
          </a:p>
        </p:txBody>
      </p:sp>
      <p:sp>
        <p:nvSpPr>
          <p:cNvPr id="697346" name="Rectangle 2"/>
          <p:cNvSpPr>
            <a:spLocks noGrp="1" noChangeArrowheads="1"/>
          </p:cNvSpPr>
          <p:nvPr>
            <p:ph type="title"/>
          </p:nvPr>
        </p:nvSpPr>
        <p:spPr/>
        <p:txBody>
          <a:bodyPr/>
          <a:lstStyle/>
          <a:p>
            <a:r>
              <a:rPr lang="en-US" sz="2000" dirty="0" smtClean="0"/>
              <a:t>Chapter 5</a:t>
            </a:r>
            <a:r>
              <a:rPr lang="en-US" sz="2000" dirty="0"/>
              <a:t/>
            </a:r>
            <a:br>
              <a:rPr lang="en-US" sz="2000" dirty="0"/>
            </a:br>
            <a:r>
              <a:rPr lang="en-US" dirty="0" smtClean="0"/>
              <a:t>Cell Alignment</a:t>
            </a:r>
            <a:endParaRPr lang="en-US" dirty="0"/>
          </a:p>
        </p:txBody>
      </p:sp>
      <p:pic>
        <p:nvPicPr>
          <p:cNvPr id="7" name="Picture 6" descr="e54.tif"/>
          <p:cNvPicPr>
            <a:picLocks noChangeAspect="1"/>
          </p:cNvPicPr>
          <p:nvPr/>
        </p:nvPicPr>
        <p:blipFill>
          <a:blip r:embed="rId3" cstate="print"/>
          <a:stretch>
            <a:fillRect/>
          </a:stretch>
        </p:blipFill>
        <p:spPr>
          <a:xfrm>
            <a:off x="881062" y="2605087"/>
            <a:ext cx="7381875" cy="1647825"/>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9F3D3E70-E824-42DB-9613-294C466F1744}" type="slidenum">
              <a:rPr lang="en-US"/>
              <a:pPr/>
              <a:t>7</a:t>
            </a:fld>
            <a:endParaRPr lang="en-US"/>
          </a:p>
        </p:txBody>
      </p:sp>
      <p:sp>
        <p:nvSpPr>
          <p:cNvPr id="687106" name="Rectangle 2"/>
          <p:cNvSpPr>
            <a:spLocks noGrp="1" noChangeArrowheads="1"/>
          </p:cNvSpPr>
          <p:nvPr>
            <p:ph type="title"/>
          </p:nvPr>
        </p:nvSpPr>
        <p:spPr/>
        <p:txBody>
          <a:bodyPr/>
          <a:lstStyle/>
          <a:p>
            <a:r>
              <a:rPr lang="en-US" sz="2000" dirty="0" smtClean="0"/>
              <a:t>Chapter 5</a:t>
            </a:r>
            <a:r>
              <a:rPr lang="en-US" sz="2000" dirty="0"/>
              <a:t/>
            </a:r>
            <a:br>
              <a:rPr lang="en-US" sz="2000" dirty="0"/>
            </a:br>
            <a:r>
              <a:rPr lang="en-US" dirty="0" smtClean="0"/>
              <a:t>Long Column Headings</a:t>
            </a:r>
            <a:endParaRPr lang="en-US" dirty="0"/>
          </a:p>
        </p:txBody>
      </p:sp>
      <p:pic>
        <p:nvPicPr>
          <p:cNvPr id="6" name="Picture 5" descr="wrap text example.tif"/>
          <p:cNvPicPr>
            <a:picLocks noChangeAspect="1"/>
          </p:cNvPicPr>
          <p:nvPr/>
        </p:nvPicPr>
        <p:blipFill>
          <a:blip r:embed="rId3" cstate="print"/>
          <a:stretch>
            <a:fillRect/>
          </a:stretch>
        </p:blipFill>
        <p:spPr>
          <a:xfrm>
            <a:off x="2196245" y="2280137"/>
            <a:ext cx="4693157" cy="1236785"/>
          </a:xfrm>
          <a:prstGeom prst="rect">
            <a:avLst/>
          </a:prstGeom>
        </p:spPr>
      </p:pic>
      <p:pic>
        <p:nvPicPr>
          <p:cNvPr id="7" name="Picture 6" descr="orientation example.tif"/>
          <p:cNvPicPr>
            <a:picLocks noChangeAspect="1"/>
          </p:cNvPicPr>
          <p:nvPr/>
        </p:nvPicPr>
        <p:blipFill>
          <a:blip r:embed="rId4" cstate="print"/>
          <a:stretch>
            <a:fillRect/>
          </a:stretch>
        </p:blipFill>
        <p:spPr>
          <a:xfrm>
            <a:off x="2627428" y="3935291"/>
            <a:ext cx="3949210" cy="1410432"/>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9F3D3E70-E824-42DB-9613-294C466F1744}" type="slidenum">
              <a:rPr lang="en-US"/>
              <a:pPr/>
              <a:t>8</a:t>
            </a:fld>
            <a:endParaRPr lang="en-US"/>
          </a:p>
        </p:txBody>
      </p:sp>
      <p:sp>
        <p:nvSpPr>
          <p:cNvPr id="687106" name="Rectangle 2"/>
          <p:cNvSpPr>
            <a:spLocks noGrp="1" noChangeArrowheads="1"/>
          </p:cNvSpPr>
          <p:nvPr>
            <p:ph type="title"/>
          </p:nvPr>
        </p:nvSpPr>
        <p:spPr/>
        <p:txBody>
          <a:bodyPr/>
          <a:lstStyle/>
          <a:p>
            <a:r>
              <a:rPr lang="en-US" sz="2000" dirty="0" smtClean="0"/>
              <a:t>Chapter 5</a:t>
            </a:r>
            <a:r>
              <a:rPr lang="en-US" sz="2000" dirty="0"/>
              <a:t/>
            </a:r>
            <a:br>
              <a:rPr lang="en-US" sz="2000" dirty="0"/>
            </a:br>
            <a:r>
              <a:rPr lang="en-US" dirty="0" smtClean="0"/>
              <a:t>Merging Cells</a:t>
            </a:r>
            <a:endParaRPr lang="en-US" dirty="0"/>
          </a:p>
        </p:txBody>
      </p:sp>
      <p:pic>
        <p:nvPicPr>
          <p:cNvPr id="7" name="Picture 6" descr="merge example.tif"/>
          <p:cNvPicPr>
            <a:picLocks noChangeAspect="1"/>
          </p:cNvPicPr>
          <p:nvPr/>
        </p:nvPicPr>
        <p:blipFill>
          <a:blip r:embed="rId3" cstate="print"/>
          <a:stretch>
            <a:fillRect/>
          </a:stretch>
        </p:blipFill>
        <p:spPr>
          <a:xfrm>
            <a:off x="1978834" y="2574313"/>
            <a:ext cx="5414952" cy="2032856"/>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93C7F19C-AC8D-4512-A5FF-003EDEFCABB8}" type="slidenum">
              <a:rPr lang="en-US"/>
              <a:pPr/>
              <a:t>9</a:t>
            </a:fld>
            <a:endParaRPr lang="en-US"/>
          </a:p>
        </p:txBody>
      </p:sp>
      <p:sp>
        <p:nvSpPr>
          <p:cNvPr id="713730" name="Rectangle 2"/>
          <p:cNvSpPr>
            <a:spLocks noGrp="1" noChangeArrowheads="1"/>
          </p:cNvSpPr>
          <p:nvPr>
            <p:ph type="title"/>
          </p:nvPr>
        </p:nvSpPr>
        <p:spPr/>
        <p:txBody>
          <a:bodyPr/>
          <a:lstStyle/>
          <a:p>
            <a:r>
              <a:rPr lang="en-US" sz="2000" dirty="0" smtClean="0"/>
              <a:t>Chapter 5</a:t>
            </a:r>
            <a:r>
              <a:rPr lang="en-US" sz="2000" dirty="0"/>
              <a:t/>
            </a:r>
            <a:br>
              <a:rPr lang="en-US" sz="2000" dirty="0"/>
            </a:br>
            <a:r>
              <a:rPr lang="en-US" dirty="0" smtClean="0"/>
              <a:t>Numeric Formats</a:t>
            </a:r>
            <a:endParaRPr lang="en-US" dirty="0"/>
          </a:p>
        </p:txBody>
      </p:sp>
      <p:pic>
        <p:nvPicPr>
          <p:cNvPr id="6" name="Picture 5" descr="number formats.tif"/>
          <p:cNvPicPr>
            <a:picLocks noChangeAspect="1"/>
          </p:cNvPicPr>
          <p:nvPr/>
        </p:nvPicPr>
        <p:blipFill>
          <a:blip r:embed="rId3" cstate="print"/>
          <a:stretch>
            <a:fillRect/>
          </a:stretch>
        </p:blipFill>
        <p:spPr>
          <a:xfrm>
            <a:off x="3231905" y="2376487"/>
            <a:ext cx="3168894" cy="3098786"/>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LVP Slides">
  <a:themeElements>
    <a:clrScheme name="">
      <a:dk1>
        <a:srgbClr val="000000"/>
      </a:dk1>
      <a:lt1>
        <a:srgbClr val="FFFFFF"/>
      </a:lt1>
      <a:dk2>
        <a:srgbClr val="0066CC"/>
      </a:dk2>
      <a:lt2>
        <a:srgbClr val="FFFFFF"/>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FFFFFF"/>
      </a:folHlink>
    </a:clrScheme>
    <a:fontScheme name="LVP Slide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VP Slides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LVP Slides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LVP Slides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C:\LVP PROJECTS\O2KTG-1\Slides\LVP Slides.pot</Template>
  <TotalTime>0</TotalTime>
  <Words>1362</Words>
  <Application>Microsoft Office PowerPoint</Application>
  <PresentationFormat>On-screen Show (4:3)</PresentationFormat>
  <Paragraphs>198</Paragraphs>
  <Slides>28</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Tahoma</vt:lpstr>
      <vt:lpstr>Times New Roman</vt:lpstr>
      <vt:lpstr>LVP Slides</vt:lpstr>
      <vt:lpstr>Chapter 5 Microsoft Excel 2007 Window</vt:lpstr>
      <vt:lpstr>Chapter 5 Entering Data into a Worksheet</vt:lpstr>
      <vt:lpstr>Chapter 5  Entering Data into a Worksheet</vt:lpstr>
      <vt:lpstr>Chapter 5 Column Width</vt:lpstr>
      <vt:lpstr>Chapter 5 Formatting Cells</vt:lpstr>
      <vt:lpstr>Chapter 5 Cell Alignment</vt:lpstr>
      <vt:lpstr>Chapter 5 Long Column Headings</vt:lpstr>
      <vt:lpstr>Chapter 5 Merging Cells</vt:lpstr>
      <vt:lpstr>Chapter 5 Numeric Formats</vt:lpstr>
      <vt:lpstr>Chapter 5 Selecting Cells</vt:lpstr>
      <vt:lpstr>Chapter 5 Cell Styles</vt:lpstr>
      <vt:lpstr>Chapter 5 Page Layout View</vt:lpstr>
      <vt:lpstr>Chapter 5 Page Layout Options</vt:lpstr>
      <vt:lpstr>Chapter 5 Headers and Footers</vt:lpstr>
      <vt:lpstr>Chapter 5 Error Checking</vt:lpstr>
      <vt:lpstr>Chapter 5 Displaying Formulas</vt:lpstr>
      <vt:lpstr>Chapter 5 Using Cell References in Formulas</vt:lpstr>
      <vt:lpstr>Chapter 5 Cut, Copy, and Paste</vt:lpstr>
      <vt:lpstr>Chapter 5 Fill Handle</vt:lpstr>
      <vt:lpstr>Chapter 5 Copying and Pasting Data between Word and Excel</vt:lpstr>
      <vt:lpstr>Chapter 5 Conditional Formatting – Below Average Rule</vt:lpstr>
      <vt:lpstr>Chapter 5 Conditional Formatting – Data Bars</vt:lpstr>
      <vt:lpstr>Chapter 5 Adding Graphics</vt:lpstr>
      <vt:lpstr>Chapter 5 Sizing and Rotating a Graphic</vt:lpstr>
      <vt:lpstr>Chapter 5 Hyperlinks in a Worksheet</vt:lpstr>
      <vt:lpstr>Chapter 5 Protecting Worksheets</vt:lpstr>
      <vt:lpstr>Chapter 5 Reviewing a Worksheet</vt:lpstr>
      <vt:lpstr>Chapter 5 Track Changes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2007-07-11T11:06:20Z</dcterms:created>
  <dcterms:modified xsi:type="dcterms:W3CDTF">2010-02-02T17:21:33Z</dcterms:modified>
</cp:coreProperties>
</file>