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p:sldMasterIdLst>
    <p:sldMasterId id="2147483651" r:id="rId1"/>
  </p:sldMasterIdLst>
  <p:notesMasterIdLst>
    <p:notesMasterId r:id="rId23"/>
  </p:notesMasterIdLst>
  <p:handoutMasterIdLst>
    <p:handoutMasterId r:id="rId24"/>
  </p:handoutMasterIdLst>
  <p:sldIdLst>
    <p:sldId id="258" r:id="rId2"/>
    <p:sldId id="257" r:id="rId3"/>
    <p:sldId id="290" r:id="rId4"/>
    <p:sldId id="291" r:id="rId5"/>
    <p:sldId id="270" r:id="rId6"/>
    <p:sldId id="288" r:id="rId7"/>
    <p:sldId id="271" r:id="rId8"/>
    <p:sldId id="260" r:id="rId9"/>
    <p:sldId id="292" r:id="rId10"/>
    <p:sldId id="274" r:id="rId11"/>
    <p:sldId id="275" r:id="rId12"/>
    <p:sldId id="280" r:id="rId13"/>
    <p:sldId id="293" r:id="rId14"/>
    <p:sldId id="279" r:id="rId15"/>
    <p:sldId id="273" r:id="rId16"/>
    <p:sldId id="278" r:id="rId17"/>
    <p:sldId id="277" r:id="rId18"/>
    <p:sldId id="276" r:id="rId19"/>
    <p:sldId id="272" r:id="rId20"/>
    <p:sldId id="281" r:id="rId21"/>
    <p:sldId id="261" r:id="rId22"/>
  </p:sldIdLst>
  <p:sldSz cx="9144000" cy="6858000" type="screen4x3"/>
  <p:notesSz cx="7010400" cy="9296400"/>
  <p:embeddedFontLst>
    <p:embeddedFont>
      <p:font typeface="Tahoma" pitchFamily="34" charset="0"/>
      <p:regular r:id="rId25"/>
      <p:bold r:id="rId26"/>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CC"/>
    <a:srgbClr val="FFFF00"/>
    <a:srgbClr val="00CC00"/>
    <a:srgbClr val="0066CC"/>
    <a:srgbClr val="FFFFFF"/>
    <a:srgbClr val="CCCCFF"/>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09" autoAdjust="0"/>
    <p:restoredTop sz="73721" autoAdjust="0"/>
  </p:normalViewPr>
  <p:slideViewPr>
    <p:cSldViewPr snapToGrid="0">
      <p:cViewPr varScale="1">
        <p:scale>
          <a:sx n="54" d="100"/>
          <a:sy n="54" d="100"/>
        </p:scale>
        <p:origin x="-960"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9" tIns="45830" rIns="91659" bIns="45830" numCol="1" anchor="t" anchorCtr="0" compatLnSpc="1">
            <a:prstTxWarp prst="textNoShape">
              <a:avLst/>
            </a:prstTxWarp>
          </a:bodyPr>
          <a:lstStyle>
            <a:lvl1pPr defTabSz="915988">
              <a:defRPr sz="1200"/>
            </a:lvl1pPr>
          </a:lstStyle>
          <a:p>
            <a:endParaRPr lang="en-US"/>
          </a:p>
        </p:txBody>
      </p:sp>
      <p:sp>
        <p:nvSpPr>
          <p:cNvPr id="54275"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9" tIns="45830" rIns="91659" bIns="45830" numCol="1" anchor="t" anchorCtr="0" compatLnSpc="1">
            <a:prstTxWarp prst="textNoShape">
              <a:avLst/>
            </a:prstTxWarp>
          </a:bodyPr>
          <a:lstStyle>
            <a:lvl1pPr algn="r" defTabSz="915988">
              <a:defRPr sz="1200"/>
            </a:lvl1pPr>
          </a:lstStyle>
          <a:p>
            <a:fld id="{3A255CBA-A60C-4E12-A115-3981C5CD7C02}" type="datetime8">
              <a:rPr lang="en-US"/>
              <a:pPr/>
              <a:t>7/17/2007 7:56 AM</a:t>
            </a:fld>
            <a:endParaRPr lang="en-US"/>
          </a:p>
        </p:txBody>
      </p:sp>
      <p:sp>
        <p:nvSpPr>
          <p:cNvPr id="54276" name="Rectangle 4"/>
          <p:cNvSpPr>
            <a:spLocks noGrp="1" noChangeArrowheads="1"/>
          </p:cNvSpPr>
          <p:nvPr>
            <p:ph type="ftr" sz="quarter" idx="2"/>
          </p:nvPr>
        </p:nvSpPr>
        <p:spPr bwMode="auto">
          <a:xfrm>
            <a:off x="0" y="8853488"/>
            <a:ext cx="3059113" cy="457200"/>
          </a:xfrm>
          <a:prstGeom prst="rect">
            <a:avLst/>
          </a:prstGeom>
          <a:noFill/>
          <a:ln w="9525">
            <a:noFill/>
            <a:miter lim="800000"/>
            <a:headEnd/>
            <a:tailEnd/>
          </a:ln>
          <a:effectLst/>
        </p:spPr>
        <p:txBody>
          <a:bodyPr vert="horz" wrap="square" lIns="91659" tIns="45830" rIns="91659" bIns="45830" numCol="1" anchor="b" anchorCtr="0" compatLnSpc="1">
            <a:prstTxWarp prst="textNoShape">
              <a:avLst/>
            </a:prstTxWarp>
          </a:bodyPr>
          <a:lstStyle>
            <a:lvl1pPr defTabSz="915988">
              <a:defRPr sz="1200"/>
            </a:lvl1pPr>
          </a:lstStyle>
          <a:p>
            <a:endParaRPr lang="en-US"/>
          </a:p>
        </p:txBody>
      </p:sp>
      <p:sp>
        <p:nvSpPr>
          <p:cNvPr id="54277" name="Rectangle 5"/>
          <p:cNvSpPr>
            <a:spLocks noGrp="1" noChangeArrowheads="1"/>
          </p:cNvSpPr>
          <p:nvPr>
            <p:ph type="sldNum" sz="quarter" idx="3"/>
          </p:nvPr>
        </p:nvSpPr>
        <p:spPr bwMode="auto">
          <a:xfrm>
            <a:off x="3976688" y="8853488"/>
            <a:ext cx="3059112" cy="457200"/>
          </a:xfrm>
          <a:prstGeom prst="rect">
            <a:avLst/>
          </a:prstGeom>
          <a:noFill/>
          <a:ln w="9525">
            <a:noFill/>
            <a:miter lim="800000"/>
            <a:headEnd/>
            <a:tailEnd/>
          </a:ln>
          <a:effectLst/>
        </p:spPr>
        <p:txBody>
          <a:bodyPr vert="horz" wrap="square" lIns="91659" tIns="45830" rIns="91659" bIns="45830" numCol="1" anchor="b" anchorCtr="0" compatLnSpc="1">
            <a:prstTxWarp prst="textNoShape">
              <a:avLst/>
            </a:prstTxWarp>
          </a:bodyPr>
          <a:lstStyle>
            <a:lvl1pPr algn="r" defTabSz="915988">
              <a:defRPr sz="1200"/>
            </a:lvl1pPr>
          </a:lstStyle>
          <a:p>
            <a:fld id="{251638B8-4268-4F7F-9420-80DBF9AC219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059113" cy="45720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lvl1pPr defTabSz="915988">
              <a:defRPr sz="1200"/>
            </a:lvl1pPr>
          </a:lstStyle>
          <a:p>
            <a:endParaRPr lang="en-US"/>
          </a:p>
        </p:txBody>
      </p:sp>
      <p:sp>
        <p:nvSpPr>
          <p:cNvPr id="254979" name="Rectangle 3"/>
          <p:cNvSpPr>
            <a:spLocks noGrp="1" noChangeArrowheads="1"/>
          </p:cNvSpPr>
          <p:nvPr>
            <p:ph type="dt" idx="1"/>
          </p:nvPr>
        </p:nvSpPr>
        <p:spPr bwMode="auto">
          <a:xfrm>
            <a:off x="3976688" y="0"/>
            <a:ext cx="3059112" cy="45720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lvl1pPr algn="r" defTabSz="915988">
              <a:defRPr sz="1200"/>
            </a:lvl1pPr>
          </a:lstStyle>
          <a:p>
            <a:fld id="{85097FBD-29FE-42DF-8582-87FC85B7224B}" type="datetime8">
              <a:rPr lang="en-US"/>
              <a:pPr/>
              <a:t>7/17/2007 7:56 AM</a:t>
            </a:fld>
            <a:endParaRPr lang="en-US"/>
          </a:p>
        </p:txBody>
      </p:sp>
      <p:sp>
        <p:nvSpPr>
          <p:cNvPr id="254980"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a:effectLst/>
        </p:spPr>
      </p:sp>
      <p:sp>
        <p:nvSpPr>
          <p:cNvPr id="254981" name="Rectangle 5"/>
          <p:cNvSpPr>
            <a:spLocks noGrp="1" noChangeArrowheads="1"/>
          </p:cNvSpPr>
          <p:nvPr>
            <p:ph type="body" sz="quarter" idx="3"/>
          </p:nvPr>
        </p:nvSpPr>
        <p:spPr bwMode="auto">
          <a:xfrm>
            <a:off x="917575" y="4425950"/>
            <a:ext cx="5124450" cy="4197350"/>
          </a:xfrm>
          <a:prstGeom prst="rect">
            <a:avLst/>
          </a:prstGeom>
          <a:noFill/>
          <a:ln w="12700" cap="sq">
            <a:noFill/>
            <a:miter lim="800000"/>
            <a:headEnd type="none" w="sm" len="sm"/>
            <a:tailEnd type="none" w="sm" len="sm"/>
          </a:ln>
          <a:effectLst/>
        </p:spPr>
        <p:txBody>
          <a:bodyPr vert="horz" wrap="square" lIns="91659" tIns="45830" rIns="91659" bIns="458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4982" name="Rectangle 6"/>
          <p:cNvSpPr>
            <a:spLocks noGrp="1" noChangeArrowheads="1"/>
          </p:cNvSpPr>
          <p:nvPr>
            <p:ph type="ftr" sz="quarter" idx="4"/>
          </p:nvPr>
        </p:nvSpPr>
        <p:spPr bwMode="auto">
          <a:xfrm>
            <a:off x="0" y="8853488"/>
            <a:ext cx="3059113" cy="457200"/>
          </a:xfrm>
          <a:prstGeom prst="rect">
            <a:avLst/>
          </a:prstGeom>
          <a:noFill/>
          <a:ln w="12700" cap="sq">
            <a:noFill/>
            <a:miter lim="800000"/>
            <a:headEnd type="none" w="sm" len="sm"/>
            <a:tailEnd type="none" w="sm" len="sm"/>
          </a:ln>
          <a:effectLst/>
        </p:spPr>
        <p:txBody>
          <a:bodyPr vert="horz" wrap="square" lIns="91659" tIns="45830" rIns="91659" bIns="45830" numCol="1" anchor="b" anchorCtr="0" compatLnSpc="1">
            <a:prstTxWarp prst="textNoShape">
              <a:avLst/>
            </a:prstTxWarp>
          </a:bodyPr>
          <a:lstStyle>
            <a:lvl1pPr defTabSz="915988">
              <a:defRPr sz="1200"/>
            </a:lvl1pPr>
          </a:lstStyle>
          <a:p>
            <a:endParaRPr lang="en-US"/>
          </a:p>
        </p:txBody>
      </p:sp>
      <p:sp>
        <p:nvSpPr>
          <p:cNvPr id="254983" name="Rectangle 7"/>
          <p:cNvSpPr>
            <a:spLocks noGrp="1" noChangeArrowheads="1"/>
          </p:cNvSpPr>
          <p:nvPr>
            <p:ph type="sldNum" sz="quarter" idx="5"/>
          </p:nvPr>
        </p:nvSpPr>
        <p:spPr bwMode="auto">
          <a:xfrm>
            <a:off x="3976688" y="8853488"/>
            <a:ext cx="3059112" cy="457200"/>
          </a:xfrm>
          <a:prstGeom prst="rect">
            <a:avLst/>
          </a:prstGeom>
          <a:noFill/>
          <a:ln w="12700" cap="sq">
            <a:noFill/>
            <a:miter lim="800000"/>
            <a:headEnd type="none" w="sm" len="sm"/>
            <a:tailEnd type="none" w="sm" len="sm"/>
          </a:ln>
          <a:effectLst/>
        </p:spPr>
        <p:txBody>
          <a:bodyPr vert="horz" wrap="square" lIns="91659" tIns="45830" rIns="91659" bIns="45830" numCol="1" anchor="b" anchorCtr="0" compatLnSpc="1">
            <a:prstTxWarp prst="textNoShape">
              <a:avLst/>
            </a:prstTxWarp>
          </a:bodyPr>
          <a:lstStyle>
            <a:lvl1pPr algn="r" defTabSz="915988">
              <a:defRPr sz="1200"/>
            </a:lvl1pPr>
          </a:lstStyle>
          <a:p>
            <a:fld id="{3142E185-D99D-49B8-BA5F-C6582F0B1ACE}" type="slidenum">
              <a:rPr lang="en-US"/>
              <a:pPr/>
              <a:t>‹#›</a:t>
            </a:fld>
            <a:endParaRPr lang="en-US"/>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4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0BD118-AF65-4E13-A56E-DC96FFF8CD3C}"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550257F-754A-4669-932B-D9C04715DB41}" type="slidenum">
              <a:rPr lang="en-US"/>
              <a:pPr/>
              <a:t>1</a:t>
            </a:fld>
            <a:endParaRPr lang="en-US"/>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r>
              <a:rPr lang="en-US" i="1" dirty="0"/>
              <a:t>Refer to </a:t>
            </a:r>
            <a:r>
              <a:rPr lang="en-US" i="1" dirty="0" smtClean="0"/>
              <a:t>pages 85 and 86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latin typeface="Times New Roman" pitchFamily="18" charset="0"/>
                <a:ea typeface="+mn-ea"/>
                <a:cs typeface="+mn-cs"/>
              </a:rPr>
              <a:t>Margins are the white regions around the text on a page.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10</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95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a bulleted list, each item is a separate paragraph formatted with a hanging indent, a character such as a bullet (•), and a tab. Bulleted lists are used when each item is equally important. Numbered lists show a priority of importance and are used, for example, for the steps in a recipe. Click </a:t>
            </a:r>
            <a:r>
              <a:rPr lang="en-US" b="1" dirty="0" smtClean="0"/>
              <a:t>Increase</a:t>
            </a:r>
            <a:r>
              <a:rPr lang="en-US" b="1" baseline="0" dirty="0" smtClean="0"/>
              <a:t> Indent</a:t>
            </a:r>
            <a:r>
              <a:rPr lang="en-US" dirty="0" smtClean="0"/>
              <a:t> to increase the indent of bulleted or numbered items.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11</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97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header is an area at the top of a page and a footer is an area at the bottom of the page. A header or footer is typically used to include the page number, file name, author’s name, and the date on each page. When a header or footer is added</a:t>
            </a:r>
            <a:r>
              <a:rPr lang="en-US" baseline="0" dirty="0" smtClean="0"/>
              <a:t> the </a:t>
            </a:r>
            <a:r>
              <a:rPr lang="en-US" b="1" baseline="0" dirty="0" smtClean="0"/>
              <a:t>Design</a:t>
            </a:r>
            <a:r>
              <a:rPr lang="en-US" baseline="0" dirty="0" smtClean="0"/>
              <a:t> </a:t>
            </a:r>
            <a:r>
              <a:rPr lang="en-US" dirty="0" smtClean="0"/>
              <a:t>tab is displayed on the Ribbon.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8:16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12</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98 in </a:t>
            </a:r>
            <a:r>
              <a:rPr lang="en-US" i="1" dirty="0"/>
              <a:t>the text.</a:t>
            </a:r>
          </a:p>
          <a:p>
            <a:r>
              <a:rPr lang="en-US" dirty="0" smtClean="0"/>
              <a:t>Use</a:t>
            </a:r>
            <a:r>
              <a:rPr lang="en-US" baseline="0" dirty="0" smtClean="0"/>
              <a:t> the </a:t>
            </a:r>
            <a:r>
              <a:rPr lang="en-US" b="1" baseline="0" dirty="0" smtClean="0"/>
              <a:t>Design</a:t>
            </a:r>
            <a:r>
              <a:rPr lang="en-US" baseline="0" dirty="0" smtClean="0"/>
              <a:t> tab to customize the header or footer</a:t>
            </a:r>
            <a:r>
              <a:rPr lang="en-US" dirty="0" smtClean="0"/>
              <a:t>. </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8:15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13</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98 in </a:t>
            </a:r>
            <a:r>
              <a:rPr lang="en-US" i="1" dirty="0"/>
              <a:t>the text.</a:t>
            </a:r>
          </a:p>
          <a:p>
            <a:r>
              <a:rPr lang="en-US" dirty="0" smtClean="0"/>
              <a:t>The header or footer is printed on each page of the document. To specify a different header and footer for the first page, select the </a:t>
            </a:r>
            <a:r>
              <a:rPr lang="en-US" b="1" dirty="0" smtClean="0"/>
              <a:t>Different First Page</a:t>
            </a:r>
            <a:r>
              <a:rPr lang="en-US" dirty="0" smtClean="0"/>
              <a:t> check box.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14</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98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Page numbers are helpful in documents that have more than one page. To add the page number at the insertion point in an existing header or footer, click </a:t>
            </a:r>
            <a:r>
              <a:rPr lang="en-US" b="1" dirty="0" smtClean="0"/>
              <a:t>Insert &gt; Page Number &gt; Current Position</a:t>
            </a:r>
            <a:r>
              <a:rPr lang="en-US" dirty="0" smtClean="0"/>
              <a:t>. </a:t>
            </a:r>
            <a:r>
              <a:rPr lang="en-US" sz="1400" kern="1200" dirty="0" smtClean="0">
                <a:solidFill>
                  <a:schemeClr val="tx1"/>
                </a:solidFill>
                <a:latin typeface="Times New Roman" pitchFamily="18" charset="0"/>
                <a:ea typeface="+mn-ea"/>
                <a:cs typeface="+mn-cs"/>
              </a:rPr>
              <a:t>It is easier to keep track of document revisions when printouts include the date and time they were printed. To add the date or time at the insertion point, click </a:t>
            </a:r>
            <a:r>
              <a:rPr lang="en-US" sz="1400" b="1" kern="1200" dirty="0" smtClean="0">
                <a:solidFill>
                  <a:schemeClr val="tx1"/>
                </a:solidFill>
                <a:latin typeface="Times New Roman" pitchFamily="18" charset="0"/>
                <a:ea typeface="+mn-ea"/>
                <a:cs typeface="+mn-cs"/>
              </a:rPr>
              <a:t>Insert &gt; Date &amp; Time</a:t>
            </a:r>
            <a:r>
              <a:rPr lang="en-US" sz="1400" kern="1200" dirty="0" smtClean="0">
                <a:solidFill>
                  <a:schemeClr val="tx1"/>
                </a:solidFill>
                <a:latin typeface="Times New Roman" pitchFamily="18" charset="0"/>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7250510-F436-4753-897C-876AA45AA82D}"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78A3F6E7-3B76-4F9B-8579-F1B5220A9189}" type="slidenum">
              <a:rPr lang="en-US"/>
              <a:pPr/>
              <a:t>15</a:t>
            </a:fld>
            <a:endParaRPr lang="en-US"/>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r>
              <a:rPr lang="en-US" i="1" dirty="0"/>
              <a:t>Refer to page </a:t>
            </a:r>
            <a:r>
              <a:rPr lang="en-US" i="1" dirty="0" smtClean="0"/>
              <a:t>99</a:t>
            </a:r>
            <a:r>
              <a:rPr lang="en-US" i="1" baseline="0" dirty="0" smtClean="0"/>
              <a:t> </a:t>
            </a:r>
            <a:r>
              <a:rPr lang="en-US" i="1" dirty="0" smtClean="0"/>
              <a:t>in </a:t>
            </a:r>
            <a:r>
              <a:rPr lang="en-US" i="1" dirty="0"/>
              <a:t>the text.</a:t>
            </a:r>
          </a:p>
          <a:p>
            <a:r>
              <a:rPr lang="en-US" dirty="0" smtClean="0"/>
              <a:t>Graphics can be used to make a document more interesting and informative. </a:t>
            </a:r>
            <a:r>
              <a:rPr lang="en-US" dirty="0" smtClean="0"/>
              <a:t>Click </a:t>
            </a:r>
            <a:r>
              <a:rPr lang="en-US" b="1" dirty="0" smtClean="0"/>
              <a:t>Insert &gt; Picture</a:t>
            </a:r>
            <a:r>
              <a:rPr lang="en-US" dirty="0" smtClean="0"/>
              <a:t> to display the Insert Picture dialog box with a list of graphic files.</a:t>
            </a:r>
          </a:p>
          <a:p>
            <a:endParaRPr lang="en-US" dirty="0" smtClean="0"/>
          </a:p>
          <a:p>
            <a:r>
              <a:rPr lang="en-US" dirty="0" smtClean="0"/>
              <a:t>Clip art are files of general-purpose graphics created by an artist using illustration software. Click </a:t>
            </a:r>
            <a:r>
              <a:rPr lang="en-US" b="1" dirty="0" smtClean="0"/>
              <a:t>Insert &gt; Clip Art </a:t>
            </a:r>
            <a:r>
              <a:rPr lang="en-US" b="0" dirty="0" smtClean="0"/>
              <a:t>t</a:t>
            </a:r>
            <a:r>
              <a:rPr lang="en-US" dirty="0" smtClean="0"/>
              <a:t>o display a task pane for finding clip art.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16</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100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Once placed in a document, a graphic may need to be sized. Click a graphic to select it and display handles,</a:t>
            </a:r>
            <a:r>
              <a:rPr lang="en-US" baseline="0" dirty="0" smtClean="0"/>
              <a:t> p</a:t>
            </a:r>
            <a:r>
              <a:rPr lang="en-US" dirty="0" smtClean="0"/>
              <a:t>oint to a corner handle, and then drag to size the graphic.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17</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101 in </a:t>
            </a:r>
            <a:r>
              <a:rPr lang="en-US" i="1" dirty="0"/>
              <a:t>the text.</a:t>
            </a:r>
          </a:p>
          <a:p>
            <a:r>
              <a:rPr lang="en-US" dirty="0" smtClean="0"/>
              <a:t>When a graphic is inserted, the Format tab is added to the Ribbon and is used to change the look of a selected graphic.</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18</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page </a:t>
            </a:r>
            <a:r>
              <a:rPr lang="en-US" i="1" dirty="0" smtClean="0"/>
              <a:t>101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Format</a:t>
            </a:r>
            <a:r>
              <a:rPr lang="en-US" b="1" baseline="0" dirty="0" smtClean="0"/>
              <a:t> &gt; Text Wrapping</a:t>
            </a:r>
            <a:r>
              <a:rPr lang="en-US" baseline="0" dirty="0" smtClean="0"/>
              <a:t> is used to position a graphic on the page. </a:t>
            </a:r>
            <a:r>
              <a:rPr lang="en-US" dirty="0" smtClean="0"/>
              <a:t>To quickly line up a selected graphic in a specific position on a page, click </a:t>
            </a:r>
            <a:r>
              <a:rPr lang="en-US" b="1" dirty="0" smtClean="0"/>
              <a:t>Format</a:t>
            </a:r>
            <a:r>
              <a:rPr lang="en-US" b="1" baseline="0" dirty="0" smtClean="0"/>
              <a:t> &gt; Position </a:t>
            </a:r>
            <a:r>
              <a:rPr lang="en-US" dirty="0" smtClean="0"/>
              <a:t>and select a position.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6443503-DA5F-468F-972E-549F6E0FD588}"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A8E1DFAC-3054-4DE1-A31F-B150FA434435}" type="slidenum">
              <a:rPr lang="en-US"/>
              <a:pPr/>
              <a:t>19</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r>
              <a:rPr lang="en-US" i="1" dirty="0"/>
              <a:t>Refer to page </a:t>
            </a:r>
            <a:r>
              <a:rPr lang="en-US" i="1" dirty="0" smtClean="0"/>
              <a:t>103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Pagination is how a document is divided into pages. To change pagination, insert a page break</a:t>
            </a:r>
            <a:r>
              <a:rPr lang="en-US" baseline="0" dirty="0" smtClean="0"/>
              <a:t> by pressing</a:t>
            </a:r>
            <a:r>
              <a:rPr lang="en-US" dirty="0" smtClean="0"/>
              <a:t> </a:t>
            </a:r>
            <a:r>
              <a:rPr lang="en-US" dirty="0" err="1" smtClean="0"/>
              <a:t>Ctrl+Enter</a:t>
            </a:r>
            <a:r>
              <a:rPr lang="en-US" dirty="0" smtClean="0"/>
              <a:t> or clicking </a:t>
            </a:r>
            <a:r>
              <a:rPr lang="en-US" b="1" dirty="0" smtClean="0"/>
              <a:t>Insert &gt; Page Break</a:t>
            </a:r>
            <a:r>
              <a:rPr lang="en-US" dirty="0"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264B854-CCCF-40E7-82FB-1FC2C6A5F114}"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D76F3086-1B30-4A53-919D-0E65E8192DF1}" type="slidenum">
              <a:rPr lang="en-US"/>
              <a:pPr/>
              <a:t>2</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r>
              <a:rPr lang="en-US" i="1" dirty="0"/>
              <a:t>Refer to page </a:t>
            </a:r>
            <a:r>
              <a:rPr lang="en-US" i="1" dirty="0" smtClean="0"/>
              <a:t>85 </a:t>
            </a:r>
            <a:r>
              <a:rPr lang="en-US" i="1" dirty="0"/>
              <a:t>in the text</a:t>
            </a:r>
            <a:r>
              <a:rPr lang="en-US" i="1" dirty="0" smtClean="0"/>
              <a:t>.</a:t>
            </a:r>
          </a:p>
          <a:p>
            <a:r>
              <a:rPr lang="en-US" dirty="0" smtClean="0"/>
              <a:t>The default margins in Word are 1 inch for the left, right, top, and bottom. Click </a:t>
            </a:r>
            <a:r>
              <a:rPr lang="en-US" b="1" dirty="0" smtClean="0"/>
              <a:t>Page Layout &gt; Margins</a:t>
            </a:r>
            <a:r>
              <a:rPr lang="en-US" dirty="0" smtClean="0"/>
              <a:t> to display options for changing the margins. </a:t>
            </a:r>
            <a:endParaRPr lang="en-US" i="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122D0A-D3A1-4EA1-AA87-F3710663DCD9}"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3395ED2E-A3DA-4139-8868-4B24FB1BF36B}" type="slidenum">
              <a:rPr lang="en-US"/>
              <a:pPr/>
              <a:t>20</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r>
              <a:rPr lang="en-US" i="1" dirty="0"/>
              <a:t>Refer to </a:t>
            </a:r>
            <a:r>
              <a:rPr lang="en-US" i="1" dirty="0" smtClean="0"/>
              <a:t>pages</a:t>
            </a:r>
            <a:r>
              <a:rPr lang="en-US" i="1" baseline="0" dirty="0" smtClean="0"/>
              <a:t> 103 and 104 </a:t>
            </a:r>
            <a:r>
              <a:rPr lang="en-US" i="1" dirty="0" smtClean="0"/>
              <a:t>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Research papers and reports often include footnotes to cite sources. To add a footnote, place the insertion point in the text where the footnote number should appear and click </a:t>
            </a:r>
            <a:r>
              <a:rPr lang="en-US" b="1" dirty="0" smtClean="0"/>
              <a:t>References &gt; Insert Footnote</a:t>
            </a:r>
            <a:r>
              <a:rPr lang="en-US" dirty="0" smtClean="0"/>
              <a:t>. A number is placed in the text and the insertion point is moved to a new footnote at the end of the document.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DC1BB5-0C16-4E63-B334-42A20001CFAA}"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2F656F99-923C-4DF0-9458-5221F02D08E8}" type="slidenum">
              <a:rPr lang="en-US"/>
              <a:pPr/>
              <a:t>21</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i="1" dirty="0"/>
              <a:t>Refer to </a:t>
            </a:r>
            <a:r>
              <a:rPr lang="en-US" i="1" dirty="0" smtClean="0"/>
              <a:t>pages 105 and 106 in </a:t>
            </a:r>
            <a:r>
              <a:rPr lang="en-US" i="1" dirty="0"/>
              <a:t>the text.</a:t>
            </a:r>
          </a:p>
          <a:p>
            <a:pPr>
              <a:spcBef>
                <a:spcPct val="0"/>
              </a:spcBef>
              <a:spcAft>
                <a:spcPts val="713"/>
              </a:spcAft>
            </a:pPr>
            <a:r>
              <a:rPr lang="en-US" dirty="0" smtClean="0"/>
              <a:t>A variety of pre-created templates are accessible through Word. Select </a:t>
            </a:r>
            <a:r>
              <a:rPr lang="en-US" b="1" dirty="0" smtClean="0"/>
              <a:t>Office Button &gt; New</a:t>
            </a:r>
            <a:r>
              <a:rPr lang="en-US" dirty="0" smtClean="0"/>
              <a:t> to display the New Document dialog box and then click </a:t>
            </a:r>
            <a:r>
              <a:rPr lang="en-US" b="1" dirty="0" smtClean="0"/>
              <a:t>Installed Templates</a:t>
            </a:r>
            <a:r>
              <a:rPr lang="en-US" dirty="0"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DD53958-4B2F-4EAB-B7F5-AB6DB7DAC434}"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51AA05D0-4B51-4BDB-AF3D-265E0D25269C}" type="slidenum">
              <a:rPr lang="en-US"/>
              <a:pPr/>
              <a:t>3</a:t>
            </a:fld>
            <a:endParaRPr 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i="1" dirty="0"/>
              <a:t>Refer to page </a:t>
            </a:r>
            <a:r>
              <a:rPr lang="en-US" i="1" dirty="0" smtClean="0"/>
              <a:t>86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Indents decrease the width of lines of text in a paragraph. Indents are often used to set off paragraphs such as a quotation. The default indents are 0 inches, meaning that lines of text extend from the left margin to the right margin. Specify left and right indents to give a paragraph shorter line length.</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DD53958-4B2F-4EAB-B7F5-AB6DB7DAC434}"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51AA05D0-4B51-4BDB-AF3D-265E0D25269C}" type="slidenum">
              <a:rPr lang="en-US"/>
              <a:pPr/>
              <a:t>4</a:t>
            </a:fld>
            <a:endParaRPr 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i="1" dirty="0"/>
              <a:t>Refer to page </a:t>
            </a:r>
            <a:r>
              <a:rPr lang="en-US" i="1" dirty="0" smtClean="0"/>
              <a:t>87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Indents can also be set by dragging markers on the ruler.</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F1C367B-D98E-4404-A2F0-CA4F3F2A97FA}"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6C0B6E72-2228-4C3B-8A9F-356399069215}" type="slidenum">
              <a:rPr lang="en-US"/>
              <a:pPr/>
              <a:t>5</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r>
              <a:rPr lang="en-US" i="1" dirty="0"/>
              <a:t>Refer to </a:t>
            </a:r>
            <a:r>
              <a:rPr lang="en-US" i="1" dirty="0" smtClean="0"/>
              <a:t>pages 88 and 89 in </a:t>
            </a:r>
            <a:r>
              <a:rPr lang="en-US" i="1" dirty="0"/>
              <a:t>the text.</a:t>
            </a:r>
          </a:p>
          <a:p>
            <a:r>
              <a:rPr lang="en-US" dirty="0" smtClean="0"/>
              <a:t>Space between paragraphs makes the text easier to read and helps distinguish where paragraphs begin and end. The default formatting for a paragraph is no space before (above) the paragraph and 10 points of space after (below) the paragraph. Paragraphs of body text, such as in the body of a letter, are typically formatted in this manner. Headings are typically formatted with space before and some space after, which helps set the heading closer to the text that it is associated with.</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F1C367B-D98E-4404-A2F0-CA4F3F2A97FA}"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6C0B6E72-2228-4C3B-8A9F-356399069215}" type="slidenum">
              <a:rPr lang="en-US"/>
              <a:pPr/>
              <a:t>6</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r>
              <a:rPr lang="en-US" i="1" dirty="0"/>
              <a:t>Refer to page </a:t>
            </a:r>
            <a:r>
              <a:rPr lang="en-US" i="1" dirty="0" smtClean="0"/>
              <a:t>89 in </a:t>
            </a:r>
            <a:r>
              <a:rPr lang="en-US" i="1" dirty="0"/>
              <a:t>the text.</a:t>
            </a:r>
          </a:p>
          <a:p>
            <a:r>
              <a:rPr lang="en-US" dirty="0" smtClean="0"/>
              <a:t>The space between lines of text in a paragraph can be changed. The default formatting for a paragraph is 1.15 lines of space. Text that is double spaced adds more space between lines of text for notes or comments and can make a document easier to read.</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9A75C04C-96DA-45A6-893B-8E44E382B51D}"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74BF877B-3CE3-4078-9E54-76798884B9F7}" type="slidenum">
              <a:rPr lang="en-US"/>
              <a:pPr/>
              <a:t>7</a:t>
            </a:fld>
            <a:endParaRPr lang="en-US"/>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p:txBody>
          <a:bodyPr/>
          <a:lstStyle/>
          <a:p>
            <a:r>
              <a:rPr lang="en-US" i="1" dirty="0"/>
              <a:t>Refer to page </a:t>
            </a:r>
            <a:r>
              <a:rPr lang="en-US" i="1" dirty="0" smtClean="0"/>
              <a:t>91 in </a:t>
            </a:r>
            <a:r>
              <a:rPr lang="en-US" i="1" dirty="0"/>
              <a:t>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Set a tab stop by first clicking the tab selector on the ruler until the type of tab stop to be created is displayed and then</a:t>
            </a:r>
            <a:r>
              <a:rPr lang="en-US" baseline="0" dirty="0" smtClean="0"/>
              <a:t> </a:t>
            </a:r>
            <a:r>
              <a:rPr lang="en-US" dirty="0" smtClean="0"/>
              <a:t>click the white area of the ruler above the document to place a tab stop.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7C19B00-B97B-4F9E-BB45-4A65588CFFD1}"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7FBB2408-CB17-4F81-AD43-29A6284A8E04}" type="slidenum">
              <a:rPr lang="en-US"/>
              <a:pPr/>
              <a:t>8</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r>
              <a:rPr lang="en-US" i="1" dirty="0"/>
              <a:t>Refer to page </a:t>
            </a:r>
            <a:r>
              <a:rPr lang="en-US" i="1" dirty="0" smtClean="0"/>
              <a:t>94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paragraph can be formatted so that the first line is indented differently from the rest of the paragraph. When the first line of a paragraph is farther to the left than the rest of the paragraph, it is formatted with a hanging indent.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7C19B00-B97B-4F9E-BB45-4A65588CFFD1}" type="datetime8">
              <a:rPr lang="en-US"/>
              <a:pPr/>
              <a:t>7/17/2007 7:56 AM</a:t>
            </a:fld>
            <a:endParaRPr lang="en-US"/>
          </a:p>
        </p:txBody>
      </p:sp>
      <p:sp>
        <p:nvSpPr>
          <p:cNvPr id="7" name="Rectangle 7"/>
          <p:cNvSpPr>
            <a:spLocks noGrp="1" noChangeArrowheads="1"/>
          </p:cNvSpPr>
          <p:nvPr>
            <p:ph type="sldNum" sz="quarter" idx="5"/>
          </p:nvPr>
        </p:nvSpPr>
        <p:spPr>
          <a:ln/>
        </p:spPr>
        <p:txBody>
          <a:bodyPr/>
          <a:lstStyle/>
          <a:p>
            <a:fld id="{7FBB2408-CB17-4F81-AD43-29A6284A8E04}" type="slidenum">
              <a:rPr lang="en-US"/>
              <a:pPr/>
              <a:t>9</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r>
              <a:rPr lang="en-US" i="1" dirty="0"/>
              <a:t>Refer to page </a:t>
            </a:r>
            <a:r>
              <a:rPr lang="en-US" i="1" dirty="0" smtClean="0"/>
              <a:t>94 </a:t>
            </a:r>
            <a:r>
              <a:rPr lang="en-US" i="1" dirty="0"/>
              <a:t>in the text.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Another paragraph format is the first line indent, which indents the first line of the paragraph farther to the right than the rest of the paragraph.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89649F81-BDD0-4506-9A59-8BD45F66E57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190B7B51-126B-46C4-8838-41F7F0CFDDE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6456D149-488F-43E5-AF3C-9584D115D47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67A13CB8-559A-463F-AD06-6505BF2C976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 2007 Lawrenceville Press</a:t>
            </a:r>
          </a:p>
        </p:txBody>
      </p:sp>
      <p:sp>
        <p:nvSpPr>
          <p:cNvPr id="5" name="Slide Number Placeholder 4"/>
          <p:cNvSpPr>
            <a:spLocks noGrp="1"/>
          </p:cNvSpPr>
          <p:nvPr>
            <p:ph type="sldNum" sz="quarter" idx="11"/>
          </p:nvPr>
        </p:nvSpPr>
        <p:spPr/>
        <p:txBody>
          <a:bodyPr/>
          <a:lstStyle>
            <a:lvl1pPr>
              <a:defRPr/>
            </a:lvl1pPr>
          </a:lstStyle>
          <a:p>
            <a:r>
              <a:rPr lang="en-US"/>
              <a:t>Slide </a:t>
            </a:r>
            <a:fld id="{0E84CB34-682E-4676-B0BD-8BDA93908ED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13654A2D-267F-4956-B54B-E303F0BE227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 2007 Lawrenceville Press</a:t>
            </a:r>
          </a:p>
        </p:txBody>
      </p:sp>
      <p:sp>
        <p:nvSpPr>
          <p:cNvPr id="8" name="Slide Number Placeholder 7"/>
          <p:cNvSpPr>
            <a:spLocks noGrp="1"/>
          </p:cNvSpPr>
          <p:nvPr>
            <p:ph type="sldNum" sz="quarter" idx="11"/>
          </p:nvPr>
        </p:nvSpPr>
        <p:spPr/>
        <p:txBody>
          <a:bodyPr/>
          <a:lstStyle>
            <a:lvl1pPr>
              <a:defRPr/>
            </a:lvl1pPr>
          </a:lstStyle>
          <a:p>
            <a:r>
              <a:rPr lang="en-US"/>
              <a:t>Slide </a:t>
            </a:r>
            <a:fld id="{B62A058A-2F04-4DC5-BF2E-34E9450F98E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 2007 Lawrenceville Press</a:t>
            </a:r>
          </a:p>
        </p:txBody>
      </p:sp>
      <p:sp>
        <p:nvSpPr>
          <p:cNvPr id="4" name="Slide Number Placeholder 3"/>
          <p:cNvSpPr>
            <a:spLocks noGrp="1"/>
          </p:cNvSpPr>
          <p:nvPr>
            <p:ph type="sldNum" sz="quarter" idx="11"/>
          </p:nvPr>
        </p:nvSpPr>
        <p:spPr/>
        <p:txBody>
          <a:bodyPr/>
          <a:lstStyle>
            <a:lvl1pPr>
              <a:defRPr/>
            </a:lvl1pPr>
          </a:lstStyle>
          <a:p>
            <a:r>
              <a:rPr lang="en-US"/>
              <a:t>Slide </a:t>
            </a:r>
            <a:fld id="{5E5807DF-9E94-4A0D-B3F6-593590ED177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2007 Lawrenceville Press</a:t>
            </a:r>
          </a:p>
        </p:txBody>
      </p:sp>
      <p:sp>
        <p:nvSpPr>
          <p:cNvPr id="3" name="Slide Number Placeholder 2"/>
          <p:cNvSpPr>
            <a:spLocks noGrp="1"/>
          </p:cNvSpPr>
          <p:nvPr>
            <p:ph type="sldNum" sz="quarter" idx="11"/>
          </p:nvPr>
        </p:nvSpPr>
        <p:spPr/>
        <p:txBody>
          <a:bodyPr/>
          <a:lstStyle>
            <a:lvl1pPr>
              <a:defRPr/>
            </a:lvl1pPr>
          </a:lstStyle>
          <a:p>
            <a:r>
              <a:rPr lang="en-US"/>
              <a:t>Slide </a:t>
            </a:r>
            <a:fld id="{F2F65DE2-A60E-47E4-8FF2-D114CC7D985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C1ED8F58-72DD-4A14-9734-E0E9C760374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2007 Lawrenceville Press</a:t>
            </a:r>
          </a:p>
        </p:txBody>
      </p:sp>
      <p:sp>
        <p:nvSpPr>
          <p:cNvPr id="6" name="Slide Number Placeholder 5"/>
          <p:cNvSpPr>
            <a:spLocks noGrp="1"/>
          </p:cNvSpPr>
          <p:nvPr>
            <p:ph type="sldNum" sz="quarter" idx="11"/>
          </p:nvPr>
        </p:nvSpPr>
        <p:spPr/>
        <p:txBody>
          <a:bodyPr/>
          <a:lstStyle>
            <a:lvl1pPr>
              <a:defRPr/>
            </a:lvl1pPr>
          </a:lstStyle>
          <a:p>
            <a:r>
              <a:rPr lang="en-US"/>
              <a:t>Slide </a:t>
            </a:r>
            <a:fld id="{2A7C9752-0FE6-4377-92FB-3AEFA31A19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51921" name="Rectangle 17"/>
          <p:cNvSpPr>
            <a:spLocks noGrp="1" noChangeArrowheads="1"/>
          </p:cNvSpPr>
          <p:nvPr>
            <p:ph type="title"/>
          </p:nvPr>
        </p:nvSpPr>
        <p:spPr bwMode="auto">
          <a:xfrm>
            <a:off x="685800" y="381000"/>
            <a:ext cx="7772400" cy="1403350"/>
          </a:xfrm>
          <a:prstGeom prst="rect">
            <a:avLst/>
          </a:prstGeom>
          <a:noFill/>
          <a:ln w="9525">
            <a:noFill/>
            <a:miter lim="800000"/>
            <a:headEnd/>
            <a:tailEnd/>
          </a:ln>
          <a:effectLst>
            <a:outerShdw dist="35921" dir="2700000" algn="ctr" rotWithShape="0">
              <a:srgbClr val="000000"/>
            </a:outerShdw>
          </a:effec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251924" name="Rectangle 20"/>
          <p:cNvSpPr>
            <a:spLocks noGrp="1" noChangeArrowheads="1"/>
          </p:cNvSpPr>
          <p:nvPr>
            <p:ph type="ftr" sz="quarter" idx="3"/>
          </p:nvPr>
        </p:nvSpPr>
        <p:spPr bwMode="auto">
          <a:xfrm>
            <a:off x="5400675" y="6324600"/>
            <a:ext cx="3003550" cy="320675"/>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50000"/>
              </a:spcBef>
              <a:defRPr sz="1400" b="1" i="1">
                <a:effectLst>
                  <a:outerShdw blurRad="38100" dist="38100" dir="2700000" algn="tl">
                    <a:srgbClr val="000000"/>
                  </a:outerShdw>
                </a:effectLst>
                <a:latin typeface="+mn-lt"/>
              </a:defRPr>
            </a:lvl1pPr>
          </a:lstStyle>
          <a:p>
            <a:r>
              <a:rPr lang="en-US"/>
              <a:t>© 2007 Lawrenceville Press</a:t>
            </a:r>
          </a:p>
        </p:txBody>
      </p:sp>
      <p:sp>
        <p:nvSpPr>
          <p:cNvPr id="251946" name="Rectangle 42"/>
          <p:cNvSpPr>
            <a:spLocks noGrp="1" noChangeArrowheads="1"/>
          </p:cNvSpPr>
          <p:nvPr>
            <p:ph type="sldNum" sz="quarter" idx="4"/>
          </p:nvPr>
        </p:nvSpPr>
        <p:spPr bwMode="auto">
          <a:xfrm>
            <a:off x="754063" y="6342063"/>
            <a:ext cx="2133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00000"/>
                  </a:outerShdw>
                </a:effectLst>
                <a:latin typeface="+mn-lt"/>
              </a:defRPr>
            </a:lvl1pPr>
          </a:lstStyle>
          <a:p>
            <a:r>
              <a:rPr lang="en-US"/>
              <a:t>Slide </a:t>
            </a:r>
            <a:fld id="{DE5831F4-B275-4EF7-A4A1-262AB60310DF}" type="slidenum">
              <a:rPr lang="en-US"/>
              <a:pPr/>
              <a:t>‹#›</a:t>
            </a:fld>
            <a:endParaRPr lang="en-US"/>
          </a:p>
        </p:txBody>
      </p:sp>
      <p:sp>
        <p:nvSpPr>
          <p:cNvPr id="251947" name="Text Box 43"/>
          <p:cNvSpPr txBox="1">
            <a:spLocks noChangeArrowheads="1"/>
          </p:cNvSpPr>
          <p:nvPr userDrawn="1"/>
        </p:nvSpPr>
        <p:spPr bwMode="auto">
          <a:xfrm>
            <a:off x="730250" y="2062163"/>
            <a:ext cx="7732713" cy="457200"/>
          </a:xfrm>
          <a:prstGeom prst="rect">
            <a:avLst/>
          </a:prstGeom>
          <a:noFill/>
          <a:ln w="12700" cap="sq">
            <a:noFill/>
            <a:miter lim="800000"/>
            <a:headEnd type="none" w="sm" len="sm"/>
            <a:tailEnd type="none" w="sm" len="sm"/>
          </a:ln>
          <a:effectLst/>
        </p:spPr>
        <p:txBody>
          <a:bodyPr>
            <a:spAutoFit/>
          </a:bodyPr>
          <a:lstStyle/>
          <a:p>
            <a:endParaRPr lang="en-US"/>
          </a:p>
        </p:txBody>
      </p:sp>
      <p:sp>
        <p:nvSpPr>
          <p:cNvPr id="251948" name="Text Box 44"/>
          <p:cNvSpPr txBox="1">
            <a:spLocks noChangeArrowheads="1"/>
          </p:cNvSpPr>
          <p:nvPr userDrawn="1"/>
        </p:nvSpPr>
        <p:spPr bwMode="auto">
          <a:xfrm>
            <a:off x="706438" y="2085975"/>
            <a:ext cx="774700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dt="0"/>
  <p:txStyles>
    <p:titleStyle>
      <a:lvl1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3200" b="1">
          <a:solidFill>
            <a:srgbClr val="FFFF00"/>
          </a:solidFill>
          <a:effectLst>
            <a:outerShdw blurRad="38100" dist="38100" dir="2700000" algn="tl">
              <a:srgbClr val="000000"/>
            </a:outerShdw>
          </a:effectLst>
          <a:latin typeface="Tahoma" pitchFamily="34" charset="0"/>
        </a:defRPr>
      </a:lvl9pPr>
    </p:titleStyle>
    <p:bodyStyle>
      <a:lvl1pPr marL="342900" indent="-342900" algn="ctr" rtl="0" eaLnBrk="0" fontAlgn="base" hangingPunct="0">
        <a:lnSpc>
          <a:spcPct val="85000"/>
        </a:lnSpc>
        <a:spcBef>
          <a:spcPct val="50000"/>
        </a:spcBef>
        <a:spcAft>
          <a:spcPct val="0"/>
        </a:spcAft>
        <a:buSzPct val="80000"/>
        <a:defRPr kumimoji="1" sz="36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lnSpc>
          <a:spcPct val="85000"/>
        </a:lnSpc>
        <a:spcBef>
          <a:spcPct val="50000"/>
        </a:spcBef>
        <a:spcAft>
          <a:spcPct val="0"/>
        </a:spcAft>
        <a:buChar char="–"/>
        <a:defRPr kumimoji="1" sz="2600" b="1">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85000"/>
        </a:lnSpc>
        <a:spcBef>
          <a:spcPct val="50000"/>
        </a:spcBef>
        <a:spcAft>
          <a:spcPct val="0"/>
        </a:spcAft>
        <a:buChar char="•"/>
        <a:defRPr kumimoji="1" sz="2400" b="1">
          <a:solidFill>
            <a:schemeClr val="tx1"/>
          </a:solidFill>
          <a:effectLst>
            <a:outerShdw blurRad="38100" dist="38100" dir="2700000" algn="tl">
              <a:srgbClr val="000000"/>
            </a:outerShdw>
          </a:effectLst>
          <a:latin typeface="+mn-lt"/>
        </a:defRPr>
      </a:lvl3pPr>
      <a:lvl4pPr marL="16002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4pPr>
      <a:lvl5pPr marL="20574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5pPr>
      <a:lvl6pPr marL="25146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6pPr>
      <a:lvl7pPr marL="29718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7pPr>
      <a:lvl8pPr marL="34290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8pPr>
      <a:lvl9pPr marL="3886200" indent="-228600" algn="l" rtl="0" eaLnBrk="0" fontAlgn="base" hangingPunct="0">
        <a:lnSpc>
          <a:spcPct val="85000"/>
        </a:lnSpc>
        <a:spcBef>
          <a:spcPct val="50000"/>
        </a:spcBef>
        <a:spcAft>
          <a:spcPct val="0"/>
        </a:spcAft>
        <a:buChar char="•"/>
        <a:defRPr kumimoji="1"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D281F86-2B57-46B7-87E6-73303784797A}" type="slidenum">
              <a:rPr lang="en-US"/>
              <a:pPr/>
              <a:t>1</a:t>
            </a:fld>
            <a:endParaRPr lang="en-US"/>
          </a:p>
        </p:txBody>
      </p:sp>
      <p:sp>
        <p:nvSpPr>
          <p:cNvPr id="684034" name="Rectangle 2"/>
          <p:cNvSpPr>
            <a:spLocks noGrp="1" noChangeArrowheads="1"/>
          </p:cNvSpPr>
          <p:nvPr>
            <p:ph type="title"/>
          </p:nvPr>
        </p:nvSpPr>
        <p:spPr>
          <a:xfrm>
            <a:off x="685800" y="381000"/>
            <a:ext cx="7772400" cy="1417638"/>
          </a:xfrm>
        </p:spPr>
        <p:txBody>
          <a:bodyPr/>
          <a:lstStyle/>
          <a:p>
            <a:r>
              <a:rPr lang="en-US" sz="2000" dirty="0"/>
              <a:t>Chapter </a:t>
            </a:r>
            <a:r>
              <a:rPr lang="en-US" sz="2000" dirty="0" smtClean="0"/>
              <a:t>3</a:t>
            </a:r>
            <a:r>
              <a:rPr lang="en-US" sz="2000" dirty="0"/>
              <a:t/>
            </a:r>
            <a:br>
              <a:rPr lang="en-US" sz="2000" dirty="0"/>
            </a:br>
            <a:r>
              <a:rPr lang="en-US" dirty="0" smtClean="0"/>
              <a:t>Margins</a:t>
            </a:r>
            <a:endParaRPr lang="en-US" dirty="0"/>
          </a:p>
        </p:txBody>
      </p:sp>
      <p:pic>
        <p:nvPicPr>
          <p:cNvPr id="6" name="Picture 5" descr="margins1.tif"/>
          <p:cNvPicPr>
            <a:picLocks noChangeAspect="1"/>
          </p:cNvPicPr>
          <p:nvPr/>
        </p:nvPicPr>
        <p:blipFill>
          <a:blip r:embed="rId3"/>
          <a:stretch>
            <a:fillRect/>
          </a:stretch>
        </p:blipFill>
        <p:spPr>
          <a:xfrm>
            <a:off x="1336430" y="1529860"/>
            <a:ext cx="3138121" cy="4057236"/>
          </a:xfrm>
          <a:prstGeom prst="rect">
            <a:avLst/>
          </a:prstGeom>
        </p:spPr>
      </p:pic>
      <p:pic>
        <p:nvPicPr>
          <p:cNvPr id="8" name="Picture 7" descr="margins2.tif"/>
          <p:cNvPicPr>
            <a:picLocks noChangeAspect="1"/>
          </p:cNvPicPr>
          <p:nvPr/>
        </p:nvPicPr>
        <p:blipFill>
          <a:blip r:embed="rId4"/>
          <a:stretch>
            <a:fillRect/>
          </a:stretch>
        </p:blipFill>
        <p:spPr>
          <a:xfrm>
            <a:off x="5150219" y="1529860"/>
            <a:ext cx="3141844" cy="40620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10</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Bulleted and Numbered Lists</a:t>
            </a:r>
            <a:endParaRPr lang="en-US" dirty="0"/>
          </a:p>
        </p:txBody>
      </p:sp>
      <p:pic>
        <p:nvPicPr>
          <p:cNvPr id="7" name="Picture 6" descr="v 46.tif"/>
          <p:cNvPicPr>
            <a:picLocks noChangeAspect="1"/>
          </p:cNvPicPr>
          <p:nvPr/>
        </p:nvPicPr>
        <p:blipFill>
          <a:blip r:embed="rId3"/>
          <a:stretch>
            <a:fillRect/>
          </a:stretch>
        </p:blipFill>
        <p:spPr>
          <a:xfrm>
            <a:off x="422040" y="2993790"/>
            <a:ext cx="8290560" cy="15544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11</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Headers and Footers</a:t>
            </a:r>
            <a:endParaRPr lang="en-US" dirty="0"/>
          </a:p>
        </p:txBody>
      </p:sp>
      <p:pic>
        <p:nvPicPr>
          <p:cNvPr id="7" name="Picture 6" descr="ex head.tif"/>
          <p:cNvPicPr>
            <a:picLocks noChangeAspect="1"/>
          </p:cNvPicPr>
          <p:nvPr/>
        </p:nvPicPr>
        <p:blipFill>
          <a:blip r:embed="rId3"/>
          <a:stretch>
            <a:fillRect/>
          </a:stretch>
        </p:blipFill>
        <p:spPr>
          <a:xfrm>
            <a:off x="1354014" y="3566344"/>
            <a:ext cx="6787663" cy="2326631"/>
          </a:xfrm>
          <a:prstGeom prst="rect">
            <a:avLst/>
          </a:prstGeom>
        </p:spPr>
      </p:pic>
      <p:pic>
        <p:nvPicPr>
          <p:cNvPr id="8" name="Picture 7" descr="v 45.tif"/>
          <p:cNvPicPr>
            <a:picLocks noChangeAspect="1"/>
          </p:cNvPicPr>
          <p:nvPr/>
        </p:nvPicPr>
        <p:blipFill>
          <a:blip r:embed="rId4"/>
          <a:stretch>
            <a:fillRect/>
          </a:stretch>
        </p:blipFill>
        <p:spPr>
          <a:xfrm>
            <a:off x="396387" y="1693985"/>
            <a:ext cx="8461317" cy="15544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12</a:t>
            </a:fld>
            <a:endParaRPr lang="en-US"/>
          </a:p>
        </p:txBody>
      </p:sp>
      <p:sp>
        <p:nvSpPr>
          <p:cNvPr id="713730" name="Rectangle 2"/>
          <p:cNvSpPr>
            <a:spLocks noGrp="1" noChangeArrowheads="1"/>
          </p:cNvSpPr>
          <p:nvPr>
            <p:ph type="title"/>
          </p:nvPr>
        </p:nvSpPr>
        <p:spPr>
          <a:xfrm>
            <a:off x="492369" y="345830"/>
            <a:ext cx="7772400" cy="1403350"/>
          </a:xfrm>
        </p:spPr>
        <p:txBody>
          <a:bodyPr/>
          <a:lstStyle/>
          <a:p>
            <a:r>
              <a:rPr lang="en-US" sz="2000" dirty="0"/>
              <a:t>Chapter </a:t>
            </a:r>
            <a:r>
              <a:rPr lang="en-US" sz="2000" dirty="0" smtClean="0"/>
              <a:t>3</a:t>
            </a:r>
            <a:r>
              <a:rPr lang="en-US" sz="2000" dirty="0"/>
              <a:t/>
            </a:r>
            <a:br>
              <a:rPr lang="en-US" sz="2000" dirty="0"/>
            </a:br>
            <a:r>
              <a:rPr lang="en-US" dirty="0" smtClean="0"/>
              <a:t> Headers and Footers</a:t>
            </a:r>
            <a:endParaRPr lang="en-US" dirty="0"/>
          </a:p>
        </p:txBody>
      </p:sp>
      <p:pic>
        <p:nvPicPr>
          <p:cNvPr id="9" name="Picture 8" descr="v 48.tif"/>
          <p:cNvPicPr>
            <a:picLocks noChangeAspect="1"/>
          </p:cNvPicPr>
          <p:nvPr/>
        </p:nvPicPr>
        <p:blipFill>
          <a:blip r:embed="rId3"/>
          <a:stretch>
            <a:fillRect/>
          </a:stretch>
        </p:blipFill>
        <p:spPr>
          <a:xfrm>
            <a:off x="509968" y="2760403"/>
            <a:ext cx="8049915" cy="19202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13</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Different First Page</a:t>
            </a:r>
            <a:endParaRPr lang="en-US" dirty="0"/>
          </a:p>
        </p:txBody>
      </p:sp>
      <p:pic>
        <p:nvPicPr>
          <p:cNvPr id="7" name="Picture 6" descr="ex first page head.tif"/>
          <p:cNvPicPr>
            <a:picLocks noChangeAspect="1"/>
          </p:cNvPicPr>
          <p:nvPr/>
        </p:nvPicPr>
        <p:blipFill>
          <a:blip r:embed="rId3"/>
          <a:stretch>
            <a:fillRect/>
          </a:stretch>
        </p:blipFill>
        <p:spPr>
          <a:xfrm>
            <a:off x="2786793" y="2532181"/>
            <a:ext cx="4018453" cy="220776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14</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Adding Times, Dates, and Page Numbers</a:t>
            </a:r>
            <a:endParaRPr lang="en-US" dirty="0"/>
          </a:p>
        </p:txBody>
      </p:sp>
      <p:pic>
        <p:nvPicPr>
          <p:cNvPr id="6" name="Picture 5" descr="v 49.tif"/>
          <p:cNvPicPr>
            <a:picLocks noChangeAspect="1"/>
          </p:cNvPicPr>
          <p:nvPr/>
        </p:nvPicPr>
        <p:blipFill>
          <a:blip r:embed="rId3"/>
          <a:stretch>
            <a:fillRect/>
          </a:stretch>
        </p:blipFill>
        <p:spPr>
          <a:xfrm>
            <a:off x="391623" y="3575538"/>
            <a:ext cx="8470150" cy="15544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7B5B421-4DFE-465A-870E-370222C29689}" type="slidenum">
              <a:rPr lang="en-US"/>
              <a:pPr/>
              <a:t>15</a:t>
            </a:fld>
            <a:endParaRPr lang="en-US"/>
          </a:p>
        </p:txBody>
      </p:sp>
      <p:sp>
        <p:nvSpPr>
          <p:cNvPr id="70861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Adding Graphics</a:t>
            </a:r>
            <a:endParaRPr lang="en-US" dirty="0"/>
          </a:p>
        </p:txBody>
      </p:sp>
      <p:pic>
        <p:nvPicPr>
          <p:cNvPr id="7" name="Content Placeholder 6" descr="v 51.tif"/>
          <p:cNvPicPr>
            <a:picLocks noGrp="1" noChangeAspect="1"/>
          </p:cNvPicPr>
          <p:nvPr>
            <p:ph idx="1"/>
          </p:nvPr>
        </p:nvPicPr>
        <p:blipFill>
          <a:blip r:embed="rId3"/>
          <a:stretch>
            <a:fillRect/>
          </a:stretch>
        </p:blipFill>
        <p:spPr>
          <a:xfrm>
            <a:off x="509955" y="3085989"/>
            <a:ext cx="8229600" cy="1554384"/>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16</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Sizing a Graphic</a:t>
            </a:r>
            <a:endParaRPr lang="en-US" dirty="0"/>
          </a:p>
        </p:txBody>
      </p:sp>
      <p:pic>
        <p:nvPicPr>
          <p:cNvPr id="6" name="Picture 5" descr="v6.tif"/>
          <p:cNvPicPr>
            <a:picLocks noChangeAspect="1"/>
          </p:cNvPicPr>
          <p:nvPr/>
        </p:nvPicPr>
        <p:blipFill>
          <a:blip r:embed="rId3"/>
          <a:stretch>
            <a:fillRect/>
          </a:stretch>
        </p:blipFill>
        <p:spPr>
          <a:xfrm>
            <a:off x="2419350" y="2562225"/>
            <a:ext cx="4305300" cy="17335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17</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br>
              <a:rPr lang="en-US" sz="2000" dirty="0" smtClean="0"/>
            </a:br>
            <a:r>
              <a:rPr lang="en-US" dirty="0" smtClean="0"/>
              <a:t>Formatting a Graphic </a:t>
            </a:r>
            <a:endParaRPr lang="en-US" dirty="0"/>
          </a:p>
        </p:txBody>
      </p:sp>
      <p:pic>
        <p:nvPicPr>
          <p:cNvPr id="6" name="Picture 5" descr="v 53.tif"/>
          <p:cNvPicPr>
            <a:picLocks noChangeAspect="1"/>
          </p:cNvPicPr>
          <p:nvPr/>
        </p:nvPicPr>
        <p:blipFill>
          <a:blip r:embed="rId3"/>
          <a:stretch>
            <a:fillRect/>
          </a:stretch>
        </p:blipFill>
        <p:spPr>
          <a:xfrm>
            <a:off x="562721" y="2720495"/>
            <a:ext cx="8014914" cy="19202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18</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Positioning a Graphic</a:t>
            </a:r>
            <a:endParaRPr lang="en-US" dirty="0"/>
          </a:p>
        </p:txBody>
      </p:sp>
      <p:pic>
        <p:nvPicPr>
          <p:cNvPr id="6" name="Picture 5" descr="v 55.tif"/>
          <p:cNvPicPr>
            <a:picLocks noChangeAspect="1"/>
          </p:cNvPicPr>
          <p:nvPr/>
        </p:nvPicPr>
        <p:blipFill>
          <a:blip r:embed="rId3"/>
          <a:stretch>
            <a:fillRect/>
          </a:stretch>
        </p:blipFill>
        <p:spPr>
          <a:xfrm>
            <a:off x="351701" y="3075417"/>
            <a:ext cx="8401179" cy="15544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BDE3F109-4E6C-4DA3-90BE-15B07BDEA553}" type="slidenum">
              <a:rPr lang="en-US"/>
              <a:pPr/>
              <a:t>19</a:t>
            </a:fld>
            <a:endParaRPr lang="en-US"/>
          </a:p>
        </p:txBody>
      </p:sp>
      <p:sp>
        <p:nvSpPr>
          <p:cNvPr id="700418"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Pagination</a:t>
            </a:r>
            <a:endParaRPr lang="en-US" dirty="0"/>
          </a:p>
        </p:txBody>
      </p:sp>
      <p:pic>
        <p:nvPicPr>
          <p:cNvPr id="7" name="Content Placeholder 6" descr="v 56.tif"/>
          <p:cNvPicPr>
            <a:picLocks noGrp="1" noChangeAspect="1"/>
          </p:cNvPicPr>
          <p:nvPr>
            <p:ph idx="1"/>
          </p:nvPr>
        </p:nvPicPr>
        <p:blipFill>
          <a:blip r:embed="rId3"/>
          <a:stretch>
            <a:fillRect/>
          </a:stretch>
        </p:blipFill>
        <p:spPr>
          <a:xfrm>
            <a:off x="457200" y="3081671"/>
            <a:ext cx="8229600" cy="156302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0C5BB82A-E99F-47AD-B446-F492C19AEF56}" type="slidenum">
              <a:rPr lang="en-US"/>
              <a:pPr/>
              <a:t>2</a:t>
            </a:fld>
            <a:endParaRPr lang="en-US"/>
          </a:p>
        </p:txBody>
      </p:sp>
      <p:sp>
        <p:nvSpPr>
          <p:cNvPr id="446466" name="Rectangle 2"/>
          <p:cNvSpPr>
            <a:spLocks noGrp="1" noChangeArrowheads="1"/>
          </p:cNvSpPr>
          <p:nvPr>
            <p:ph type="title"/>
          </p:nvPr>
        </p:nvSpPr>
        <p:spPr>
          <a:xfrm>
            <a:off x="685800" y="381000"/>
            <a:ext cx="7772400" cy="1417638"/>
          </a:xfrm>
        </p:spPr>
        <p:txBody>
          <a:bodyPr/>
          <a:lstStyle/>
          <a:p>
            <a:r>
              <a:rPr lang="en-US" sz="2000" dirty="0"/>
              <a:t>Chapter </a:t>
            </a:r>
            <a:r>
              <a:rPr lang="en-US" sz="2000" dirty="0" smtClean="0"/>
              <a:t>3</a:t>
            </a:r>
            <a:r>
              <a:rPr lang="en-US" sz="2000" dirty="0"/>
              <a:t/>
            </a:r>
            <a:br>
              <a:rPr lang="en-US" sz="2000" dirty="0"/>
            </a:br>
            <a:r>
              <a:rPr lang="en-US" dirty="0" smtClean="0"/>
              <a:t>Margins</a:t>
            </a:r>
            <a:endParaRPr lang="en-US" dirty="0"/>
          </a:p>
        </p:txBody>
      </p:sp>
      <p:pic>
        <p:nvPicPr>
          <p:cNvPr id="6" name="Picture 5" descr="v 41.tif"/>
          <p:cNvPicPr>
            <a:picLocks noChangeAspect="1"/>
          </p:cNvPicPr>
          <p:nvPr/>
        </p:nvPicPr>
        <p:blipFill>
          <a:blip r:embed="rId3"/>
          <a:srcRect l="211" t="541"/>
          <a:stretch>
            <a:fillRect/>
          </a:stretch>
        </p:blipFill>
        <p:spPr>
          <a:xfrm>
            <a:off x="404446" y="2971800"/>
            <a:ext cx="8319300" cy="15460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3C7F19C-AC8D-4512-A5FF-003EDEFCABB8}" type="slidenum">
              <a:rPr lang="en-US"/>
              <a:pPr/>
              <a:t>20</a:t>
            </a:fld>
            <a:endParaRPr lang="en-US"/>
          </a:p>
        </p:txBody>
      </p:sp>
      <p:sp>
        <p:nvSpPr>
          <p:cNvPr id="7137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Creating Footnotes and Endnotes</a:t>
            </a:r>
            <a:endParaRPr lang="en-US" dirty="0"/>
          </a:p>
        </p:txBody>
      </p:sp>
      <p:pic>
        <p:nvPicPr>
          <p:cNvPr id="8" name="Picture 7" descr="ex footnote.tif"/>
          <p:cNvPicPr>
            <a:picLocks noChangeAspect="1"/>
          </p:cNvPicPr>
          <p:nvPr/>
        </p:nvPicPr>
        <p:blipFill>
          <a:blip r:embed="rId3"/>
          <a:stretch>
            <a:fillRect/>
          </a:stretch>
        </p:blipFill>
        <p:spPr>
          <a:xfrm>
            <a:off x="1600200" y="3637929"/>
            <a:ext cx="6312879" cy="2338389"/>
          </a:xfrm>
          <a:prstGeom prst="rect">
            <a:avLst/>
          </a:prstGeom>
        </p:spPr>
      </p:pic>
      <p:pic>
        <p:nvPicPr>
          <p:cNvPr id="7" name="Picture 6" descr="v 57.tif"/>
          <p:cNvPicPr>
            <a:picLocks noChangeAspect="1"/>
          </p:cNvPicPr>
          <p:nvPr/>
        </p:nvPicPr>
        <p:blipFill>
          <a:blip r:embed="rId4"/>
          <a:stretch>
            <a:fillRect/>
          </a:stretch>
        </p:blipFill>
        <p:spPr>
          <a:xfrm>
            <a:off x="720986" y="1465365"/>
            <a:ext cx="7837713" cy="1828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79ECFDB3-41EC-4EBD-9022-CB9EA59715D1}" type="slidenum">
              <a:rPr lang="en-US"/>
              <a:pPr/>
              <a:t>21</a:t>
            </a:fld>
            <a:endParaRPr lang="en-US"/>
          </a:p>
        </p:txBody>
      </p:sp>
      <p:sp>
        <p:nvSpPr>
          <p:cNvPr id="688130"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Templates</a:t>
            </a:r>
            <a:endParaRPr lang="en-US" dirty="0"/>
          </a:p>
        </p:txBody>
      </p:sp>
      <p:pic>
        <p:nvPicPr>
          <p:cNvPr id="7" name="Picture 6" descr="v65.tif"/>
          <p:cNvPicPr>
            <a:picLocks noChangeAspect="1"/>
          </p:cNvPicPr>
          <p:nvPr/>
        </p:nvPicPr>
        <p:blipFill>
          <a:blip r:embed="rId3"/>
          <a:stretch>
            <a:fillRect/>
          </a:stretch>
        </p:blipFill>
        <p:spPr>
          <a:xfrm>
            <a:off x="928687" y="1590675"/>
            <a:ext cx="7286625" cy="36766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66B43C6-4D02-4C9B-8F6D-02B8D3E1576B}" type="slidenum">
              <a:rPr lang="en-US"/>
              <a:pPr/>
              <a:t>3</a:t>
            </a:fld>
            <a:endParaRPr lang="en-US"/>
          </a:p>
        </p:txBody>
      </p:sp>
      <p:sp>
        <p:nvSpPr>
          <p:cNvPr id="686082"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Indenting Paragraphs</a:t>
            </a:r>
            <a:endParaRPr lang="en-US" dirty="0"/>
          </a:p>
        </p:txBody>
      </p:sp>
      <p:pic>
        <p:nvPicPr>
          <p:cNvPr id="7" name="Picture 6" descr="v 42.tif"/>
          <p:cNvPicPr>
            <a:picLocks noChangeAspect="1"/>
          </p:cNvPicPr>
          <p:nvPr/>
        </p:nvPicPr>
        <p:blipFill>
          <a:blip r:embed="rId3"/>
          <a:stretch>
            <a:fillRect/>
          </a:stretch>
        </p:blipFill>
        <p:spPr>
          <a:xfrm>
            <a:off x="386863" y="1645993"/>
            <a:ext cx="8527433" cy="1554480"/>
          </a:xfrm>
          <a:prstGeom prst="rect">
            <a:avLst/>
          </a:prstGeom>
        </p:spPr>
      </p:pic>
      <p:pic>
        <p:nvPicPr>
          <p:cNvPr id="8" name="Picture 7" descr="v 43.tif"/>
          <p:cNvPicPr>
            <a:picLocks noChangeAspect="1"/>
          </p:cNvPicPr>
          <p:nvPr/>
        </p:nvPicPr>
        <p:blipFill>
          <a:blip r:embed="rId4"/>
          <a:stretch>
            <a:fillRect/>
          </a:stretch>
        </p:blipFill>
        <p:spPr>
          <a:xfrm>
            <a:off x="1217735" y="3556122"/>
            <a:ext cx="6743700" cy="206692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366B43C6-4D02-4C9B-8F6D-02B8D3E1576B}" type="slidenum">
              <a:rPr lang="en-US"/>
              <a:pPr/>
              <a:t>4</a:t>
            </a:fld>
            <a:endParaRPr lang="en-US"/>
          </a:p>
        </p:txBody>
      </p:sp>
      <p:sp>
        <p:nvSpPr>
          <p:cNvPr id="686082"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Indenting Paragraphs</a:t>
            </a:r>
            <a:endParaRPr lang="en-US" dirty="0"/>
          </a:p>
        </p:txBody>
      </p:sp>
      <p:pic>
        <p:nvPicPr>
          <p:cNvPr id="7" name="Picture 6" descr="v 44.tif"/>
          <p:cNvPicPr>
            <a:picLocks noChangeAspect="1"/>
          </p:cNvPicPr>
          <p:nvPr/>
        </p:nvPicPr>
        <p:blipFill>
          <a:blip r:embed="rId3"/>
          <a:stretch>
            <a:fillRect/>
          </a:stretch>
        </p:blipFill>
        <p:spPr>
          <a:xfrm>
            <a:off x="1222131" y="2832954"/>
            <a:ext cx="6963936" cy="129943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C19392B1-207D-4017-A80F-B078F06E53E6}" type="slidenum">
              <a:rPr lang="en-US"/>
              <a:pPr/>
              <a:t>5</a:t>
            </a:fld>
            <a:endParaRPr lang="en-US"/>
          </a:p>
        </p:txBody>
      </p:sp>
      <p:sp>
        <p:nvSpPr>
          <p:cNvPr id="697346"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Space Before and After a Paragraph</a:t>
            </a:r>
            <a:endParaRPr lang="en-US" dirty="0"/>
          </a:p>
        </p:txBody>
      </p:sp>
      <p:pic>
        <p:nvPicPr>
          <p:cNvPr id="8" name="Picture 7" descr="v 46.tif"/>
          <p:cNvPicPr>
            <a:picLocks noChangeAspect="1"/>
          </p:cNvPicPr>
          <p:nvPr/>
        </p:nvPicPr>
        <p:blipFill>
          <a:blip r:embed="rId3"/>
          <a:stretch>
            <a:fillRect/>
          </a:stretch>
        </p:blipFill>
        <p:spPr>
          <a:xfrm>
            <a:off x="1371595" y="3273303"/>
            <a:ext cx="6453557" cy="2772056"/>
          </a:xfrm>
          <a:prstGeom prst="rect">
            <a:avLst/>
          </a:prstGeom>
        </p:spPr>
      </p:pic>
      <p:pic>
        <p:nvPicPr>
          <p:cNvPr id="7" name="Picture 6" descr="v 44.tif"/>
          <p:cNvPicPr>
            <a:picLocks noChangeAspect="1"/>
          </p:cNvPicPr>
          <p:nvPr/>
        </p:nvPicPr>
        <p:blipFill>
          <a:blip r:embed="rId4"/>
          <a:stretch>
            <a:fillRect/>
          </a:stretch>
        </p:blipFill>
        <p:spPr>
          <a:xfrm>
            <a:off x="405912" y="1553307"/>
            <a:ext cx="8461317" cy="15544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C19392B1-207D-4017-A80F-B078F06E53E6}" type="slidenum">
              <a:rPr lang="en-US"/>
              <a:pPr/>
              <a:t>6</a:t>
            </a:fld>
            <a:endParaRPr lang="en-US"/>
          </a:p>
        </p:txBody>
      </p:sp>
      <p:sp>
        <p:nvSpPr>
          <p:cNvPr id="697346"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smtClean="0"/>
              <a:t>Line Spacing</a:t>
            </a:r>
            <a:endParaRPr lang="en-US" dirty="0"/>
          </a:p>
        </p:txBody>
      </p:sp>
      <p:pic>
        <p:nvPicPr>
          <p:cNvPr id="8" name="Picture 7" descr="v 48.tif"/>
          <p:cNvPicPr>
            <a:picLocks noChangeAspect="1"/>
          </p:cNvPicPr>
          <p:nvPr/>
        </p:nvPicPr>
        <p:blipFill>
          <a:blip r:embed="rId3"/>
          <a:stretch>
            <a:fillRect/>
          </a:stretch>
        </p:blipFill>
        <p:spPr>
          <a:xfrm>
            <a:off x="2551600" y="3579202"/>
            <a:ext cx="4181475" cy="1809750"/>
          </a:xfrm>
          <a:prstGeom prst="rect">
            <a:avLst/>
          </a:prstGeom>
        </p:spPr>
      </p:pic>
      <p:pic>
        <p:nvPicPr>
          <p:cNvPr id="9" name="Picture 8" descr="v 47.tif"/>
          <p:cNvPicPr>
            <a:picLocks noChangeAspect="1"/>
          </p:cNvPicPr>
          <p:nvPr/>
        </p:nvPicPr>
        <p:blipFill>
          <a:blip r:embed="rId4"/>
          <a:srcRect l="207"/>
          <a:stretch>
            <a:fillRect/>
          </a:stretch>
        </p:blipFill>
        <p:spPr>
          <a:xfrm>
            <a:off x="316523" y="1642103"/>
            <a:ext cx="8470228" cy="15544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F358DD3C-3996-42E8-A85C-A0BEDF66A036}" type="slidenum">
              <a:rPr lang="en-US"/>
              <a:pPr/>
              <a:t>7</a:t>
            </a:fld>
            <a:endParaRPr lang="en-US"/>
          </a:p>
        </p:txBody>
      </p:sp>
      <p:sp>
        <p:nvSpPr>
          <p:cNvPr id="698370" name="Rectangle 2"/>
          <p:cNvSpPr>
            <a:spLocks noGrp="1" noChangeArrowheads="1"/>
          </p:cNvSpPr>
          <p:nvPr>
            <p:ph type="title"/>
          </p:nvPr>
        </p:nvSpPr>
        <p:spPr/>
        <p:txBody>
          <a:bodyPr/>
          <a:lstStyle/>
          <a:p>
            <a:r>
              <a:rPr lang="en-US" sz="2000" dirty="0"/>
              <a:t>Chapter </a:t>
            </a:r>
            <a:r>
              <a:rPr lang="en-US" sz="2000" dirty="0" smtClean="0"/>
              <a:t>3</a:t>
            </a:r>
            <a:br>
              <a:rPr lang="en-US" sz="2000" dirty="0" smtClean="0"/>
            </a:br>
            <a:r>
              <a:rPr lang="en-US" dirty="0" smtClean="0"/>
              <a:t>Tab Stops</a:t>
            </a:r>
            <a:endParaRPr lang="en-US" dirty="0"/>
          </a:p>
        </p:txBody>
      </p:sp>
      <p:pic>
        <p:nvPicPr>
          <p:cNvPr id="7" name="Picture 6" descr="v 49.tif"/>
          <p:cNvPicPr>
            <a:picLocks noChangeAspect="1"/>
          </p:cNvPicPr>
          <p:nvPr/>
        </p:nvPicPr>
        <p:blipFill>
          <a:blip r:embed="rId3"/>
          <a:stretch>
            <a:fillRect/>
          </a:stretch>
        </p:blipFill>
        <p:spPr>
          <a:xfrm>
            <a:off x="2216393" y="2751260"/>
            <a:ext cx="5138999" cy="124044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F3D3E70-E824-42DB-9613-294C466F1744}" type="slidenum">
              <a:rPr lang="en-US"/>
              <a:pPr/>
              <a:t>8</a:t>
            </a:fld>
            <a:endParaRPr lang="en-US"/>
          </a:p>
        </p:txBody>
      </p:sp>
      <p:sp>
        <p:nvSpPr>
          <p:cNvPr id="687106"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Hanging Indents</a:t>
            </a:r>
            <a:endParaRPr lang="en-US" dirty="0"/>
          </a:p>
        </p:txBody>
      </p:sp>
      <p:pic>
        <p:nvPicPr>
          <p:cNvPr id="6" name="Picture 5" descr="v 5.tif"/>
          <p:cNvPicPr>
            <a:picLocks noChangeAspect="1"/>
          </p:cNvPicPr>
          <p:nvPr/>
        </p:nvPicPr>
        <p:blipFill>
          <a:blip r:embed="rId3"/>
          <a:stretch>
            <a:fillRect/>
          </a:stretch>
        </p:blipFill>
        <p:spPr>
          <a:xfrm>
            <a:off x="1911594" y="2844677"/>
            <a:ext cx="5391150" cy="15906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2007 Lawrenceville Press</a:t>
            </a:r>
          </a:p>
        </p:txBody>
      </p:sp>
      <p:sp>
        <p:nvSpPr>
          <p:cNvPr id="5" name="Slide Number Placeholder 4"/>
          <p:cNvSpPr>
            <a:spLocks noGrp="1"/>
          </p:cNvSpPr>
          <p:nvPr>
            <p:ph type="sldNum" sz="quarter" idx="11"/>
          </p:nvPr>
        </p:nvSpPr>
        <p:spPr/>
        <p:txBody>
          <a:bodyPr/>
          <a:lstStyle/>
          <a:p>
            <a:r>
              <a:rPr lang="en-US"/>
              <a:t>Slide </a:t>
            </a:r>
            <a:fld id="{9F3D3E70-E824-42DB-9613-294C466F1744}" type="slidenum">
              <a:rPr lang="en-US"/>
              <a:pPr/>
              <a:t>9</a:t>
            </a:fld>
            <a:endParaRPr lang="en-US"/>
          </a:p>
        </p:txBody>
      </p:sp>
      <p:sp>
        <p:nvSpPr>
          <p:cNvPr id="687106" name="Rectangle 2"/>
          <p:cNvSpPr>
            <a:spLocks noGrp="1" noChangeArrowheads="1"/>
          </p:cNvSpPr>
          <p:nvPr>
            <p:ph type="title"/>
          </p:nvPr>
        </p:nvSpPr>
        <p:spPr/>
        <p:txBody>
          <a:bodyPr/>
          <a:lstStyle/>
          <a:p>
            <a:r>
              <a:rPr lang="en-US" sz="2000" dirty="0"/>
              <a:t>Chapter </a:t>
            </a:r>
            <a:r>
              <a:rPr lang="en-US" sz="2000" dirty="0" smtClean="0"/>
              <a:t>3</a:t>
            </a:r>
            <a:r>
              <a:rPr lang="en-US" sz="2000" dirty="0"/>
              <a:t/>
            </a:r>
            <a:br>
              <a:rPr lang="en-US" sz="2000" dirty="0"/>
            </a:br>
            <a:r>
              <a:rPr lang="en-US" dirty="0" smtClean="0"/>
              <a:t>First Line Indents</a:t>
            </a:r>
            <a:endParaRPr lang="en-US" dirty="0"/>
          </a:p>
        </p:txBody>
      </p:sp>
      <p:pic>
        <p:nvPicPr>
          <p:cNvPr id="7" name="Picture 6" descr="v 51.tif"/>
          <p:cNvPicPr>
            <a:picLocks noChangeAspect="1"/>
          </p:cNvPicPr>
          <p:nvPr/>
        </p:nvPicPr>
        <p:blipFill>
          <a:blip r:embed="rId3"/>
          <a:stretch>
            <a:fillRect/>
          </a:stretch>
        </p:blipFill>
        <p:spPr>
          <a:xfrm>
            <a:off x="1567595" y="2665534"/>
            <a:ext cx="6116668" cy="180095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VP Slides">
  <a:themeElements>
    <a:clrScheme name="">
      <a:dk1>
        <a:srgbClr val="000000"/>
      </a:dk1>
      <a:lt1>
        <a:srgbClr val="FFFFFF"/>
      </a:lt1>
      <a:dk2>
        <a:srgbClr val="0066CC"/>
      </a:dk2>
      <a:lt2>
        <a:srgbClr val="FFFFFF"/>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FFFFFF"/>
      </a:folHlink>
    </a:clrScheme>
    <a:fontScheme name="LVP Slid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VP Slides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LVP Slides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LVP Slides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C:\LVP PROJECTS\O2KTG-1\Slides\LVP Slides.pot</Template>
  <TotalTime>0</TotalTime>
  <Words>1300</Words>
  <Application>Microsoft PowerPoint</Application>
  <PresentationFormat>On-screen Show (4:3)</PresentationFormat>
  <Paragraphs>149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Tahoma</vt:lpstr>
      <vt:lpstr>Times New Roman</vt:lpstr>
      <vt:lpstr>LVP Slides</vt:lpstr>
      <vt:lpstr>Chapter 3 Margins</vt:lpstr>
      <vt:lpstr>Chapter 3 Margins</vt:lpstr>
      <vt:lpstr>Chapter 3 Indenting Paragraphs</vt:lpstr>
      <vt:lpstr>Chapter 3 Indenting Paragraphs</vt:lpstr>
      <vt:lpstr>Chapter 3 Space Before and After a Paragraph</vt:lpstr>
      <vt:lpstr>Chapter 3 Line Spacing</vt:lpstr>
      <vt:lpstr>Chapter 3 Tab Stops</vt:lpstr>
      <vt:lpstr>Chapter 3 Hanging Indents</vt:lpstr>
      <vt:lpstr>Chapter 3 First Line Indents</vt:lpstr>
      <vt:lpstr>Chapter 3 Bulleted and Numbered Lists</vt:lpstr>
      <vt:lpstr>Chapter 3 Headers and Footers</vt:lpstr>
      <vt:lpstr>Chapter 3  Headers and Footers</vt:lpstr>
      <vt:lpstr>Chapter 3 Different First Page</vt:lpstr>
      <vt:lpstr>Chapter 3 Adding Times, Dates, and Page Numbers</vt:lpstr>
      <vt:lpstr>Chapter 3 Adding Graphics</vt:lpstr>
      <vt:lpstr>Chapter 3 Sizing a Graphic</vt:lpstr>
      <vt:lpstr>Chapter 3 Formatting a Graphic </vt:lpstr>
      <vt:lpstr>Chapter 3 Positioning a Graphic</vt:lpstr>
      <vt:lpstr>Chapter 3 Pagination</vt:lpstr>
      <vt:lpstr>Chapter 3 Creating Footnotes and Endnotes</vt:lpstr>
      <vt:lpstr>Chapter 3 Templates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2007-07-11T11:06:20Z</dcterms:created>
  <dcterms:modified xsi:type="dcterms:W3CDTF">2007-07-17T12:28:37Z</dcterms:modified>
</cp:coreProperties>
</file>